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theme/theme7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4.xml" ContentType="application/vnd.openxmlformats-officedocument.drawingml.diagramLayout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theme/theme5.xml" ContentType="application/vnd.openxmlformats-officedocument.them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4" r:id="rId2"/>
    <p:sldMasterId id="2147483709" r:id="rId3"/>
    <p:sldMasterId id="2147483699" r:id="rId4"/>
    <p:sldMasterId id="2147483688" r:id="rId5"/>
  </p:sldMasterIdLst>
  <p:notesMasterIdLst>
    <p:notesMasterId r:id="rId17"/>
  </p:notesMasterIdLst>
  <p:handoutMasterIdLst>
    <p:handoutMasterId r:id="rId18"/>
  </p:handoutMasterIdLst>
  <p:sldIdLst>
    <p:sldId id="260" r:id="rId6"/>
    <p:sldId id="269" r:id="rId7"/>
    <p:sldId id="274" r:id="rId8"/>
    <p:sldId id="268" r:id="rId9"/>
    <p:sldId id="273" r:id="rId10"/>
    <p:sldId id="277" r:id="rId11"/>
    <p:sldId id="279" r:id="rId12"/>
    <p:sldId id="270" r:id="rId13"/>
    <p:sldId id="278" r:id="rId14"/>
    <p:sldId id="275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02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76" autoAdjust="0"/>
  </p:normalViewPr>
  <p:slideViewPr>
    <p:cSldViewPr snapToGrid="0" snapToObjects="1">
      <p:cViewPr>
        <p:scale>
          <a:sx n="99" d="100"/>
          <a:sy n="99" d="100"/>
        </p:scale>
        <p:origin x="-197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336FE-CD5C-4E9B-9B2D-1293A51CD01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BD9380-54CC-4699-A66F-A6D494D0526F}">
      <dgm:prSet phldrT="[Текст]"/>
      <dgm:spPr/>
      <dgm:t>
        <a:bodyPr/>
        <a:lstStyle/>
        <a:p>
          <a:r>
            <a:rPr lang="ru-RU" dirty="0" smtClean="0"/>
            <a:t>Бизнес-навигатор</a:t>
          </a:r>
          <a:endParaRPr lang="ru-RU" dirty="0"/>
        </a:p>
      </dgm:t>
    </dgm:pt>
    <dgm:pt modelId="{89213A5D-620B-48CD-A26B-72EFAE08A849}" type="parTrans" cxnId="{0CDF23F0-050C-4B8E-B360-DF9F79D2A7BA}">
      <dgm:prSet/>
      <dgm:spPr/>
      <dgm:t>
        <a:bodyPr/>
        <a:lstStyle/>
        <a:p>
          <a:endParaRPr lang="ru-RU"/>
        </a:p>
      </dgm:t>
    </dgm:pt>
    <dgm:pt modelId="{82BB3280-5748-4D5C-AD86-8849332F73FE}" type="sibTrans" cxnId="{0CDF23F0-050C-4B8E-B360-DF9F79D2A7BA}">
      <dgm:prSet/>
      <dgm:spPr/>
      <dgm:t>
        <a:bodyPr/>
        <a:lstStyle/>
        <a:p>
          <a:endParaRPr lang="ru-RU"/>
        </a:p>
      </dgm:t>
    </dgm:pt>
    <dgm:pt modelId="{E68F0464-77CE-4628-982D-28347AC0750F}">
      <dgm:prSet phldrT="[Текст]"/>
      <dgm:spPr/>
      <dgm:t>
        <a:bodyPr/>
        <a:lstStyle/>
        <a:p>
          <a:r>
            <a:rPr lang="ru-RU" dirty="0" smtClean="0"/>
            <a:t>Бизнес-навигатор МСП</a:t>
          </a:r>
          <a:endParaRPr lang="ru-RU" dirty="0"/>
        </a:p>
      </dgm:t>
    </dgm:pt>
    <dgm:pt modelId="{8608B03B-C3EA-45E9-9C95-3FF5E7B5731B}" type="parTrans" cxnId="{B7F7D691-F3B7-4EB5-9D76-8D1D0F75DFFC}">
      <dgm:prSet/>
      <dgm:spPr/>
      <dgm:t>
        <a:bodyPr/>
        <a:lstStyle/>
        <a:p>
          <a:endParaRPr lang="ru-RU"/>
        </a:p>
      </dgm:t>
    </dgm:pt>
    <dgm:pt modelId="{A965E6F3-4A0B-47C7-95FC-C484129255F8}" type="sibTrans" cxnId="{B7F7D691-F3B7-4EB5-9D76-8D1D0F75DFFC}">
      <dgm:prSet/>
      <dgm:spPr/>
      <dgm:t>
        <a:bodyPr/>
        <a:lstStyle/>
        <a:p>
          <a:endParaRPr lang="ru-RU"/>
        </a:p>
      </dgm:t>
    </dgm:pt>
    <dgm:pt modelId="{235147E6-A54D-4927-8AE6-50D7DF1431EF}">
      <dgm:prSet phldrT="[Текст]"/>
      <dgm:spPr/>
      <dgm:t>
        <a:bodyPr/>
        <a:lstStyle/>
        <a:p>
          <a:r>
            <a:rPr lang="ru-RU" dirty="0" smtClean="0"/>
            <a:t>ТАСС-бизнес</a:t>
          </a:r>
          <a:endParaRPr lang="ru-RU" dirty="0"/>
        </a:p>
      </dgm:t>
    </dgm:pt>
    <dgm:pt modelId="{B894AA91-124C-4D60-9285-97725813D41F}" type="parTrans" cxnId="{2B2EC700-BBA6-4B3C-A047-AF1684978162}">
      <dgm:prSet/>
      <dgm:spPr/>
      <dgm:t>
        <a:bodyPr/>
        <a:lstStyle/>
        <a:p>
          <a:endParaRPr lang="ru-RU"/>
        </a:p>
      </dgm:t>
    </dgm:pt>
    <dgm:pt modelId="{C872422C-C8F2-4F9D-BC19-3641943CE870}" type="sibTrans" cxnId="{2B2EC700-BBA6-4B3C-A047-AF1684978162}">
      <dgm:prSet/>
      <dgm:spPr/>
      <dgm:t>
        <a:bodyPr/>
        <a:lstStyle/>
        <a:p>
          <a:endParaRPr lang="ru-RU"/>
        </a:p>
      </dgm:t>
    </dgm:pt>
    <dgm:pt modelId="{1113CA13-C546-43BD-8B2E-04BA8B210A17}">
      <dgm:prSet phldrT="[Текст]"/>
      <dgm:spPr/>
      <dgm:t>
        <a:bodyPr/>
        <a:lstStyle/>
        <a:p>
          <a:r>
            <a:rPr lang="ru-RU" dirty="0" smtClean="0"/>
            <a:t>Поток</a:t>
          </a:r>
          <a:endParaRPr lang="ru-RU" dirty="0"/>
        </a:p>
      </dgm:t>
    </dgm:pt>
    <dgm:pt modelId="{8B17523A-820F-4FCF-819A-F6516A84DBB7}" type="parTrans" cxnId="{96199DE3-03B2-409D-811D-CC0CBFB2335C}">
      <dgm:prSet/>
      <dgm:spPr/>
      <dgm:t>
        <a:bodyPr/>
        <a:lstStyle/>
        <a:p>
          <a:endParaRPr lang="ru-RU"/>
        </a:p>
      </dgm:t>
    </dgm:pt>
    <dgm:pt modelId="{FC891B84-3084-4986-8986-C59BCC89208D}" type="sibTrans" cxnId="{96199DE3-03B2-409D-811D-CC0CBFB2335C}">
      <dgm:prSet/>
      <dgm:spPr/>
      <dgm:t>
        <a:bodyPr/>
        <a:lstStyle/>
        <a:p>
          <a:endParaRPr lang="ru-RU"/>
        </a:p>
      </dgm:t>
    </dgm:pt>
    <dgm:pt modelId="{7D61DA42-C8B7-4979-9C67-1605F4F98BC3}">
      <dgm:prSet phldrT="[Текст]"/>
      <dgm:spPr/>
      <dgm:t>
        <a:bodyPr/>
        <a:lstStyle/>
        <a:p>
          <a:r>
            <a:rPr lang="ru-RU" dirty="0" smtClean="0"/>
            <a:t>Жизненные ситуации</a:t>
          </a:r>
          <a:endParaRPr lang="ru-RU" dirty="0"/>
        </a:p>
      </dgm:t>
    </dgm:pt>
    <dgm:pt modelId="{A49DD303-FFC7-4A6B-8312-A45CD7C3E19C}" type="parTrans" cxnId="{929C4829-63C1-40A8-9759-B94434043153}">
      <dgm:prSet/>
      <dgm:spPr/>
      <dgm:t>
        <a:bodyPr/>
        <a:lstStyle/>
        <a:p>
          <a:endParaRPr lang="ru-RU"/>
        </a:p>
      </dgm:t>
    </dgm:pt>
    <dgm:pt modelId="{FC1D969C-5888-435E-A01B-F3CE5FCA5B74}" type="sibTrans" cxnId="{929C4829-63C1-40A8-9759-B94434043153}">
      <dgm:prSet/>
      <dgm:spPr/>
      <dgm:t>
        <a:bodyPr/>
        <a:lstStyle/>
        <a:p>
          <a:endParaRPr lang="ru-RU"/>
        </a:p>
      </dgm:t>
    </dgm:pt>
    <dgm:pt modelId="{BBE156D4-8848-4327-9033-0AB5A22B1F98}" type="pres">
      <dgm:prSet presAssocID="{9E6336FE-CD5C-4E9B-9B2D-1293A51CD0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265149-E3EC-4232-87BC-70FA6D1E644F}" type="pres">
      <dgm:prSet presAssocID="{8CBD9380-54CC-4699-A66F-A6D494D0526F}" presName="centerShape" presStyleLbl="node0" presStyleIdx="0" presStyleCnt="1"/>
      <dgm:spPr/>
      <dgm:t>
        <a:bodyPr/>
        <a:lstStyle/>
        <a:p>
          <a:endParaRPr lang="ru-RU"/>
        </a:p>
      </dgm:t>
    </dgm:pt>
    <dgm:pt modelId="{148B3E29-CD99-4587-B3F7-C6DB4CB2ABC2}" type="pres">
      <dgm:prSet presAssocID="{E68F0464-77CE-4628-982D-28347AC075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2EE06-C13F-453C-9F13-8B9F3D0E2F99}" type="pres">
      <dgm:prSet presAssocID="{E68F0464-77CE-4628-982D-28347AC0750F}" presName="dummy" presStyleCnt="0"/>
      <dgm:spPr/>
    </dgm:pt>
    <dgm:pt modelId="{75D4463A-0889-43A3-AB3E-C76E31259E13}" type="pres">
      <dgm:prSet presAssocID="{A965E6F3-4A0B-47C7-95FC-C484129255F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A4777C4-ADA1-45EB-9D51-C792ED2ED3FA}" type="pres">
      <dgm:prSet presAssocID="{235147E6-A54D-4927-8AE6-50D7DF1431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F9EE7-4B9C-44D0-A46F-F067A5B6A804}" type="pres">
      <dgm:prSet presAssocID="{235147E6-A54D-4927-8AE6-50D7DF1431EF}" presName="dummy" presStyleCnt="0"/>
      <dgm:spPr/>
    </dgm:pt>
    <dgm:pt modelId="{88009C5B-1B18-43ED-B286-DC0808DFE595}" type="pres">
      <dgm:prSet presAssocID="{C872422C-C8F2-4F9D-BC19-3641943CE87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CE9AE02-28F3-456D-BF96-CCACF8396F3A}" type="pres">
      <dgm:prSet presAssocID="{1113CA13-C546-43BD-8B2E-04BA8B210A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4CEC5-DC17-4A64-A11F-7F9760BDC9D2}" type="pres">
      <dgm:prSet presAssocID="{1113CA13-C546-43BD-8B2E-04BA8B210A17}" presName="dummy" presStyleCnt="0"/>
      <dgm:spPr/>
    </dgm:pt>
    <dgm:pt modelId="{3E99C17B-70D4-4059-9EF9-B1F9EE34E5B9}" type="pres">
      <dgm:prSet presAssocID="{FC891B84-3084-4986-8986-C59BCC89208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17D151B-8BBC-4F8E-A9D1-0FDABF98C763}" type="pres">
      <dgm:prSet presAssocID="{7D61DA42-C8B7-4979-9C67-1605F4F98B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7623-B9CB-473B-A209-5B0867626EA9}" type="pres">
      <dgm:prSet presAssocID="{7D61DA42-C8B7-4979-9C67-1605F4F98BC3}" presName="dummy" presStyleCnt="0"/>
      <dgm:spPr/>
    </dgm:pt>
    <dgm:pt modelId="{A622A0B3-BC36-48A6-9B5F-B421683E3230}" type="pres">
      <dgm:prSet presAssocID="{FC1D969C-5888-435E-A01B-F3CE5FCA5B7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B2EC700-BBA6-4B3C-A047-AF1684978162}" srcId="{8CBD9380-54CC-4699-A66F-A6D494D0526F}" destId="{235147E6-A54D-4927-8AE6-50D7DF1431EF}" srcOrd="1" destOrd="0" parTransId="{B894AA91-124C-4D60-9285-97725813D41F}" sibTransId="{C872422C-C8F2-4F9D-BC19-3641943CE870}"/>
    <dgm:cxn modelId="{8C6664E5-AA18-4D7D-8F7F-AC88D00EAE06}" type="presOf" srcId="{E68F0464-77CE-4628-982D-28347AC0750F}" destId="{148B3E29-CD99-4587-B3F7-C6DB4CB2ABC2}" srcOrd="0" destOrd="0" presId="urn:microsoft.com/office/officeart/2005/8/layout/radial6"/>
    <dgm:cxn modelId="{9236479D-C0C2-4D8D-9B45-3703EF284B18}" type="presOf" srcId="{235147E6-A54D-4927-8AE6-50D7DF1431EF}" destId="{2A4777C4-ADA1-45EB-9D51-C792ED2ED3FA}" srcOrd="0" destOrd="0" presId="urn:microsoft.com/office/officeart/2005/8/layout/radial6"/>
    <dgm:cxn modelId="{B7F7D691-F3B7-4EB5-9D76-8D1D0F75DFFC}" srcId="{8CBD9380-54CC-4699-A66F-A6D494D0526F}" destId="{E68F0464-77CE-4628-982D-28347AC0750F}" srcOrd="0" destOrd="0" parTransId="{8608B03B-C3EA-45E9-9C95-3FF5E7B5731B}" sibTransId="{A965E6F3-4A0B-47C7-95FC-C484129255F8}"/>
    <dgm:cxn modelId="{FEBA925A-5D8D-49BD-A5A6-9BFA9005843F}" type="presOf" srcId="{7D61DA42-C8B7-4979-9C67-1605F4F98BC3}" destId="{A17D151B-8BBC-4F8E-A9D1-0FDABF98C763}" srcOrd="0" destOrd="0" presId="urn:microsoft.com/office/officeart/2005/8/layout/radial6"/>
    <dgm:cxn modelId="{C5C7F7D8-015F-447E-B9B8-4862A52192A4}" type="presOf" srcId="{1113CA13-C546-43BD-8B2E-04BA8B210A17}" destId="{2CE9AE02-28F3-456D-BF96-CCACF8396F3A}" srcOrd="0" destOrd="0" presId="urn:microsoft.com/office/officeart/2005/8/layout/radial6"/>
    <dgm:cxn modelId="{96199DE3-03B2-409D-811D-CC0CBFB2335C}" srcId="{8CBD9380-54CC-4699-A66F-A6D494D0526F}" destId="{1113CA13-C546-43BD-8B2E-04BA8B210A17}" srcOrd="2" destOrd="0" parTransId="{8B17523A-820F-4FCF-819A-F6516A84DBB7}" sibTransId="{FC891B84-3084-4986-8986-C59BCC89208D}"/>
    <dgm:cxn modelId="{10870935-9BF8-4B0D-8746-DAF1006101EE}" type="presOf" srcId="{A965E6F3-4A0B-47C7-95FC-C484129255F8}" destId="{75D4463A-0889-43A3-AB3E-C76E31259E13}" srcOrd="0" destOrd="0" presId="urn:microsoft.com/office/officeart/2005/8/layout/radial6"/>
    <dgm:cxn modelId="{0CDF23F0-050C-4B8E-B360-DF9F79D2A7BA}" srcId="{9E6336FE-CD5C-4E9B-9B2D-1293A51CD019}" destId="{8CBD9380-54CC-4699-A66F-A6D494D0526F}" srcOrd="0" destOrd="0" parTransId="{89213A5D-620B-48CD-A26B-72EFAE08A849}" sibTransId="{82BB3280-5748-4D5C-AD86-8849332F73FE}"/>
    <dgm:cxn modelId="{6A550AA3-EBBB-4C42-8438-33F3C660309F}" type="presOf" srcId="{FC891B84-3084-4986-8986-C59BCC89208D}" destId="{3E99C17B-70D4-4059-9EF9-B1F9EE34E5B9}" srcOrd="0" destOrd="0" presId="urn:microsoft.com/office/officeart/2005/8/layout/radial6"/>
    <dgm:cxn modelId="{51C075E4-4D86-42CF-BF56-3048D5A576FA}" type="presOf" srcId="{9E6336FE-CD5C-4E9B-9B2D-1293A51CD019}" destId="{BBE156D4-8848-4327-9033-0AB5A22B1F98}" srcOrd="0" destOrd="0" presId="urn:microsoft.com/office/officeart/2005/8/layout/radial6"/>
    <dgm:cxn modelId="{028F903D-41C7-46F0-99A9-483F29A4C852}" type="presOf" srcId="{FC1D969C-5888-435E-A01B-F3CE5FCA5B74}" destId="{A622A0B3-BC36-48A6-9B5F-B421683E3230}" srcOrd="0" destOrd="0" presId="urn:microsoft.com/office/officeart/2005/8/layout/radial6"/>
    <dgm:cxn modelId="{E3C1D0F1-E4AB-479B-B8EF-8AB4F875C025}" type="presOf" srcId="{8CBD9380-54CC-4699-A66F-A6D494D0526F}" destId="{A0265149-E3EC-4232-87BC-70FA6D1E644F}" srcOrd="0" destOrd="0" presId="urn:microsoft.com/office/officeart/2005/8/layout/radial6"/>
    <dgm:cxn modelId="{929C4829-63C1-40A8-9759-B94434043153}" srcId="{8CBD9380-54CC-4699-A66F-A6D494D0526F}" destId="{7D61DA42-C8B7-4979-9C67-1605F4F98BC3}" srcOrd="3" destOrd="0" parTransId="{A49DD303-FFC7-4A6B-8312-A45CD7C3E19C}" sibTransId="{FC1D969C-5888-435E-A01B-F3CE5FCA5B74}"/>
    <dgm:cxn modelId="{FE9567DE-57F6-4F18-BAD8-FDFD6434A771}" type="presOf" srcId="{C872422C-C8F2-4F9D-BC19-3641943CE870}" destId="{88009C5B-1B18-43ED-B286-DC0808DFE595}" srcOrd="0" destOrd="0" presId="urn:microsoft.com/office/officeart/2005/8/layout/radial6"/>
    <dgm:cxn modelId="{B4B5AD48-28C8-4DA5-B296-491CC33B6406}" type="presParOf" srcId="{BBE156D4-8848-4327-9033-0AB5A22B1F98}" destId="{A0265149-E3EC-4232-87BC-70FA6D1E644F}" srcOrd="0" destOrd="0" presId="urn:microsoft.com/office/officeart/2005/8/layout/radial6"/>
    <dgm:cxn modelId="{DC2A3C41-9AED-48CE-A676-E4A7BFC9A25A}" type="presParOf" srcId="{BBE156D4-8848-4327-9033-0AB5A22B1F98}" destId="{148B3E29-CD99-4587-B3F7-C6DB4CB2ABC2}" srcOrd="1" destOrd="0" presId="urn:microsoft.com/office/officeart/2005/8/layout/radial6"/>
    <dgm:cxn modelId="{48F77353-9966-490E-9DF0-92CBB49194F9}" type="presParOf" srcId="{BBE156D4-8848-4327-9033-0AB5A22B1F98}" destId="{8292EE06-C13F-453C-9F13-8B9F3D0E2F99}" srcOrd="2" destOrd="0" presId="urn:microsoft.com/office/officeart/2005/8/layout/radial6"/>
    <dgm:cxn modelId="{5D14670F-6CBA-4BD3-9B0C-78C57AFC8AC2}" type="presParOf" srcId="{BBE156D4-8848-4327-9033-0AB5A22B1F98}" destId="{75D4463A-0889-43A3-AB3E-C76E31259E13}" srcOrd="3" destOrd="0" presId="urn:microsoft.com/office/officeart/2005/8/layout/radial6"/>
    <dgm:cxn modelId="{AE649259-7A00-4FA5-9BC5-E21448827A68}" type="presParOf" srcId="{BBE156D4-8848-4327-9033-0AB5A22B1F98}" destId="{2A4777C4-ADA1-45EB-9D51-C792ED2ED3FA}" srcOrd="4" destOrd="0" presId="urn:microsoft.com/office/officeart/2005/8/layout/radial6"/>
    <dgm:cxn modelId="{918DE5BC-68A1-404C-8564-CC85218F6386}" type="presParOf" srcId="{BBE156D4-8848-4327-9033-0AB5A22B1F98}" destId="{831F9EE7-4B9C-44D0-A46F-F067A5B6A804}" srcOrd="5" destOrd="0" presId="urn:microsoft.com/office/officeart/2005/8/layout/radial6"/>
    <dgm:cxn modelId="{CC6C8219-DE72-4E29-912F-A8508092EC5F}" type="presParOf" srcId="{BBE156D4-8848-4327-9033-0AB5A22B1F98}" destId="{88009C5B-1B18-43ED-B286-DC0808DFE595}" srcOrd="6" destOrd="0" presId="urn:microsoft.com/office/officeart/2005/8/layout/radial6"/>
    <dgm:cxn modelId="{57CDA464-9472-48AA-B190-1A95C38C2233}" type="presParOf" srcId="{BBE156D4-8848-4327-9033-0AB5A22B1F98}" destId="{2CE9AE02-28F3-456D-BF96-CCACF8396F3A}" srcOrd="7" destOrd="0" presId="urn:microsoft.com/office/officeart/2005/8/layout/radial6"/>
    <dgm:cxn modelId="{3749D496-7516-4D3B-BB26-9CE91061A7D7}" type="presParOf" srcId="{BBE156D4-8848-4327-9033-0AB5A22B1F98}" destId="{B664CEC5-DC17-4A64-A11F-7F9760BDC9D2}" srcOrd="8" destOrd="0" presId="urn:microsoft.com/office/officeart/2005/8/layout/radial6"/>
    <dgm:cxn modelId="{3DE0C7F9-B537-4915-BE01-DABC32ECFC3F}" type="presParOf" srcId="{BBE156D4-8848-4327-9033-0AB5A22B1F98}" destId="{3E99C17B-70D4-4059-9EF9-B1F9EE34E5B9}" srcOrd="9" destOrd="0" presId="urn:microsoft.com/office/officeart/2005/8/layout/radial6"/>
    <dgm:cxn modelId="{FDAF33C1-C85C-4C71-A16E-E810263E34E4}" type="presParOf" srcId="{BBE156D4-8848-4327-9033-0AB5A22B1F98}" destId="{A17D151B-8BBC-4F8E-A9D1-0FDABF98C763}" srcOrd="10" destOrd="0" presId="urn:microsoft.com/office/officeart/2005/8/layout/radial6"/>
    <dgm:cxn modelId="{2C23C7A1-B628-4A0E-AC65-6D7F396DD815}" type="presParOf" srcId="{BBE156D4-8848-4327-9033-0AB5A22B1F98}" destId="{D3B37623-B9CB-473B-A209-5B0867626EA9}" srcOrd="11" destOrd="0" presId="urn:microsoft.com/office/officeart/2005/8/layout/radial6"/>
    <dgm:cxn modelId="{9CB855B3-6C9B-4B5E-BD18-5C5E64A295E2}" type="presParOf" srcId="{BBE156D4-8848-4327-9033-0AB5A22B1F98}" destId="{A622A0B3-BC36-48A6-9B5F-B421683E3230}" srcOrd="12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B985B-7FC1-4E93-A7BD-14173B2D3907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51276E-799B-4B76-905B-1605333C0B6F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Быть в курсе планов закупок крупнейших заказчиков</a:t>
          </a:r>
          <a:endParaRPr lang="ru-RU" dirty="0"/>
        </a:p>
      </dgm:t>
    </dgm:pt>
    <dgm:pt modelId="{EF7A8DBB-F7A8-4EBD-A814-9D99F5B630B7}" type="parTrans" cxnId="{A77A4884-91A5-43B1-8474-9335B9E4C921}">
      <dgm:prSet/>
      <dgm:spPr/>
      <dgm:t>
        <a:bodyPr/>
        <a:lstStyle/>
        <a:p>
          <a:endParaRPr lang="ru-RU"/>
        </a:p>
      </dgm:t>
    </dgm:pt>
    <dgm:pt modelId="{6E6F7A9B-4C97-4AD8-A040-7447D2257D41}" type="sibTrans" cxnId="{A77A4884-91A5-43B1-8474-9335B9E4C921}">
      <dgm:prSet/>
      <dgm:spPr/>
      <dgm:t>
        <a:bodyPr/>
        <a:lstStyle/>
        <a:p>
          <a:endParaRPr lang="ru-RU"/>
        </a:p>
      </dgm:t>
    </dgm:pt>
    <dgm:pt modelId="{39F7B0AE-8616-421F-853A-DD3EFE16236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Найти, где взять кредит и оформить гарантию</a:t>
          </a:r>
          <a:endParaRPr lang="ru-RU" dirty="0"/>
        </a:p>
      </dgm:t>
    </dgm:pt>
    <dgm:pt modelId="{9D537BCD-510E-4D33-A6C7-93C95FA9DFF6}" type="parTrans" cxnId="{5B1B7288-E923-4D10-9519-38D7F86DBC3A}">
      <dgm:prSet/>
      <dgm:spPr/>
      <dgm:t>
        <a:bodyPr/>
        <a:lstStyle/>
        <a:p>
          <a:endParaRPr lang="ru-RU"/>
        </a:p>
      </dgm:t>
    </dgm:pt>
    <dgm:pt modelId="{E939E372-EE21-4D66-9B6F-367182E63EC9}" type="sibTrans" cxnId="{5B1B7288-E923-4D10-9519-38D7F86DBC3A}">
      <dgm:prSet/>
      <dgm:spPr/>
      <dgm:t>
        <a:bodyPr/>
        <a:lstStyle/>
        <a:p>
          <a:endParaRPr lang="ru-RU"/>
        </a:p>
      </dgm:t>
    </dgm:pt>
    <dgm:pt modelId="{A17BE327-45F1-4132-B1DC-5D305DD9B7E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Рассчитать примерный бизнес-план</a:t>
          </a:r>
          <a:endParaRPr lang="ru-RU" dirty="0"/>
        </a:p>
      </dgm:t>
    </dgm:pt>
    <dgm:pt modelId="{E544B353-161C-4B1A-BA76-9E4458E150D7}" type="parTrans" cxnId="{B4469D71-DAE0-44EC-A90A-33472CCA03BF}">
      <dgm:prSet/>
      <dgm:spPr/>
      <dgm:t>
        <a:bodyPr/>
        <a:lstStyle/>
        <a:p>
          <a:endParaRPr lang="ru-RU"/>
        </a:p>
      </dgm:t>
    </dgm:pt>
    <dgm:pt modelId="{1EF57D03-98CE-4E55-84CA-B9CC34376626}" type="sibTrans" cxnId="{B4469D71-DAE0-44EC-A90A-33472CCA03BF}">
      <dgm:prSet/>
      <dgm:spPr/>
      <dgm:t>
        <a:bodyPr/>
        <a:lstStyle/>
        <a:p>
          <a:endParaRPr lang="ru-RU"/>
        </a:p>
      </dgm:t>
    </dgm:pt>
    <dgm:pt modelId="{FFA61FFA-9552-44BD-9DED-B4EA14E50FE3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Выбрать бизнес</a:t>
          </a:r>
          <a:endParaRPr lang="ru-RU" dirty="0"/>
        </a:p>
      </dgm:t>
    </dgm:pt>
    <dgm:pt modelId="{37ED5777-139E-4309-AD0F-A58C4EE5B40A}" type="parTrans" cxnId="{B3EAED95-B8CD-4655-BB56-1705982E1B00}">
      <dgm:prSet/>
      <dgm:spPr/>
      <dgm:t>
        <a:bodyPr/>
        <a:lstStyle/>
        <a:p>
          <a:endParaRPr lang="ru-RU"/>
        </a:p>
      </dgm:t>
    </dgm:pt>
    <dgm:pt modelId="{6AAD636D-9548-4E46-931C-CCB23045965B}" type="sibTrans" cxnId="{B3EAED95-B8CD-4655-BB56-1705982E1B00}">
      <dgm:prSet/>
      <dgm:spPr/>
      <dgm:t>
        <a:bodyPr/>
        <a:lstStyle/>
        <a:p>
          <a:endParaRPr lang="ru-RU"/>
        </a:p>
      </dgm:t>
    </dgm:pt>
    <dgm:pt modelId="{B9995B9B-6B81-4EB6-A90C-87011F1D33C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Узнать о мерах поддержки малого и среднего бизнеса</a:t>
          </a:r>
          <a:endParaRPr lang="ru-RU" dirty="0"/>
        </a:p>
      </dgm:t>
    </dgm:pt>
    <dgm:pt modelId="{E97F4825-6404-4412-99C6-A26A2B112DD2}" type="parTrans" cxnId="{7E7BF6E3-37AC-416B-94D1-284A949C8ED3}">
      <dgm:prSet/>
      <dgm:spPr/>
      <dgm:t>
        <a:bodyPr/>
        <a:lstStyle/>
        <a:p>
          <a:endParaRPr lang="ru-RU"/>
        </a:p>
      </dgm:t>
    </dgm:pt>
    <dgm:pt modelId="{423836B6-1D32-49E0-8DB9-85AEC1E272D0}" type="sibTrans" cxnId="{7E7BF6E3-37AC-416B-94D1-284A949C8ED3}">
      <dgm:prSet/>
      <dgm:spPr/>
      <dgm:t>
        <a:bodyPr/>
        <a:lstStyle/>
        <a:p>
          <a:endParaRPr lang="ru-RU"/>
        </a:p>
      </dgm:t>
    </dgm:pt>
    <dgm:pt modelId="{98840534-1329-479E-89E9-B44A2A753B9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Подобрать в аренду помещение для бизнеса</a:t>
          </a:r>
          <a:endParaRPr lang="ru-RU" dirty="0"/>
        </a:p>
      </dgm:t>
    </dgm:pt>
    <dgm:pt modelId="{FC1D0B40-0F29-4B30-8CBB-B17299C2A67F}" type="parTrans" cxnId="{6CDF7788-7136-4F03-A3AB-BFC94748E3B1}">
      <dgm:prSet/>
      <dgm:spPr/>
      <dgm:t>
        <a:bodyPr/>
        <a:lstStyle/>
        <a:p>
          <a:endParaRPr lang="ru-RU"/>
        </a:p>
      </dgm:t>
    </dgm:pt>
    <dgm:pt modelId="{1ACC477A-3399-4DDB-A664-0DD0E92B5981}" type="sibTrans" cxnId="{6CDF7788-7136-4F03-A3AB-BFC94748E3B1}">
      <dgm:prSet/>
      <dgm:spPr/>
      <dgm:t>
        <a:bodyPr/>
        <a:lstStyle/>
        <a:p>
          <a:endParaRPr lang="ru-RU"/>
        </a:p>
      </dgm:t>
    </dgm:pt>
    <dgm:pt modelId="{2A7793B6-696E-44D9-B230-55C7CB9BE32C}" type="pres">
      <dgm:prSet presAssocID="{DCCB985B-7FC1-4E93-A7BD-14173B2D39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2B3527-79D4-436A-A305-D38A0C63E1B0}" type="pres">
      <dgm:prSet presAssocID="{FFA61FFA-9552-44BD-9DED-B4EA14E50F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9B374-8B90-48B2-950F-A3FA0B3266E3}" type="pres">
      <dgm:prSet presAssocID="{6AAD636D-9548-4E46-931C-CCB23045965B}" presName="sibTrans" presStyleCnt="0"/>
      <dgm:spPr/>
    </dgm:pt>
    <dgm:pt modelId="{690E15E7-303C-4AAD-8A84-3D994606A09F}" type="pres">
      <dgm:prSet presAssocID="{A17BE327-45F1-4132-B1DC-5D305DD9B7E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FBEA0-00A5-46E2-9C9E-61DD5439DD9F}" type="pres">
      <dgm:prSet presAssocID="{1EF57D03-98CE-4E55-84CA-B9CC34376626}" presName="sibTrans" presStyleCnt="0"/>
      <dgm:spPr/>
    </dgm:pt>
    <dgm:pt modelId="{B45C5D69-01F9-4498-B7AD-AF95CFC1EF89}" type="pres">
      <dgm:prSet presAssocID="{39F7B0AE-8616-421F-853A-DD3EFE1623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0DC9D-1B7B-46AC-A0A9-B3AD3C58B761}" type="pres">
      <dgm:prSet presAssocID="{E939E372-EE21-4D66-9B6F-367182E63EC9}" presName="sibTrans" presStyleCnt="0"/>
      <dgm:spPr/>
    </dgm:pt>
    <dgm:pt modelId="{57462344-AFED-4C0E-9810-CDCCF7DC5299}" type="pres">
      <dgm:prSet presAssocID="{B9995B9B-6B81-4EB6-A90C-87011F1D33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C6FC8-C9E8-4046-9E97-48B9829F0363}" type="pres">
      <dgm:prSet presAssocID="{423836B6-1D32-49E0-8DB9-85AEC1E272D0}" presName="sibTrans" presStyleCnt="0"/>
      <dgm:spPr/>
    </dgm:pt>
    <dgm:pt modelId="{9991898F-2C04-418E-829A-53CEC02FB36E}" type="pres">
      <dgm:prSet presAssocID="{98840534-1329-479E-89E9-B44A2A753B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7DE7F-B29C-4E2F-89CC-654E8AE67C6A}" type="pres">
      <dgm:prSet presAssocID="{1ACC477A-3399-4DDB-A664-0DD0E92B5981}" presName="sibTrans" presStyleCnt="0"/>
      <dgm:spPr/>
    </dgm:pt>
    <dgm:pt modelId="{CBA45522-6FAA-4B5E-ADAF-3702A858BF2D}" type="pres">
      <dgm:prSet presAssocID="{BF51276E-799B-4B76-905B-1605333C0B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A4884-91A5-43B1-8474-9335B9E4C921}" srcId="{DCCB985B-7FC1-4E93-A7BD-14173B2D3907}" destId="{BF51276E-799B-4B76-905B-1605333C0B6F}" srcOrd="5" destOrd="0" parTransId="{EF7A8DBB-F7A8-4EBD-A814-9D99F5B630B7}" sibTransId="{6E6F7A9B-4C97-4AD8-A040-7447D2257D41}"/>
    <dgm:cxn modelId="{7C77FBA1-1608-4AA6-9720-52D4058476E0}" type="presOf" srcId="{39F7B0AE-8616-421F-853A-DD3EFE16236F}" destId="{B45C5D69-01F9-4498-B7AD-AF95CFC1EF89}" srcOrd="0" destOrd="0" presId="urn:microsoft.com/office/officeart/2005/8/layout/default#1"/>
    <dgm:cxn modelId="{55C59D55-5742-4CD5-A539-BA67E024EC4D}" type="presOf" srcId="{DCCB985B-7FC1-4E93-A7BD-14173B2D3907}" destId="{2A7793B6-696E-44D9-B230-55C7CB9BE32C}" srcOrd="0" destOrd="0" presId="urn:microsoft.com/office/officeart/2005/8/layout/default#1"/>
    <dgm:cxn modelId="{D8864CEB-6E7C-42E8-938C-4543A6DB6688}" type="presOf" srcId="{BF51276E-799B-4B76-905B-1605333C0B6F}" destId="{CBA45522-6FAA-4B5E-ADAF-3702A858BF2D}" srcOrd="0" destOrd="0" presId="urn:microsoft.com/office/officeart/2005/8/layout/default#1"/>
    <dgm:cxn modelId="{6CDF7788-7136-4F03-A3AB-BFC94748E3B1}" srcId="{DCCB985B-7FC1-4E93-A7BD-14173B2D3907}" destId="{98840534-1329-479E-89E9-B44A2A753B96}" srcOrd="4" destOrd="0" parTransId="{FC1D0B40-0F29-4B30-8CBB-B17299C2A67F}" sibTransId="{1ACC477A-3399-4DDB-A664-0DD0E92B5981}"/>
    <dgm:cxn modelId="{B4469D71-DAE0-44EC-A90A-33472CCA03BF}" srcId="{DCCB985B-7FC1-4E93-A7BD-14173B2D3907}" destId="{A17BE327-45F1-4132-B1DC-5D305DD9B7E2}" srcOrd="1" destOrd="0" parTransId="{E544B353-161C-4B1A-BA76-9E4458E150D7}" sibTransId="{1EF57D03-98CE-4E55-84CA-B9CC34376626}"/>
    <dgm:cxn modelId="{88A5C469-A699-4FA3-B954-64CCF080494C}" type="presOf" srcId="{FFA61FFA-9552-44BD-9DED-B4EA14E50FE3}" destId="{EA2B3527-79D4-436A-A305-D38A0C63E1B0}" srcOrd="0" destOrd="0" presId="urn:microsoft.com/office/officeart/2005/8/layout/default#1"/>
    <dgm:cxn modelId="{5B1B7288-E923-4D10-9519-38D7F86DBC3A}" srcId="{DCCB985B-7FC1-4E93-A7BD-14173B2D3907}" destId="{39F7B0AE-8616-421F-853A-DD3EFE16236F}" srcOrd="2" destOrd="0" parTransId="{9D537BCD-510E-4D33-A6C7-93C95FA9DFF6}" sibTransId="{E939E372-EE21-4D66-9B6F-367182E63EC9}"/>
    <dgm:cxn modelId="{07DC9BF1-3953-4925-BB33-75176078FC53}" type="presOf" srcId="{A17BE327-45F1-4132-B1DC-5D305DD9B7E2}" destId="{690E15E7-303C-4AAD-8A84-3D994606A09F}" srcOrd="0" destOrd="0" presId="urn:microsoft.com/office/officeart/2005/8/layout/default#1"/>
    <dgm:cxn modelId="{FCD335BD-3B17-42F6-ABEE-E185DF6ABACE}" type="presOf" srcId="{98840534-1329-479E-89E9-B44A2A753B96}" destId="{9991898F-2C04-418E-829A-53CEC02FB36E}" srcOrd="0" destOrd="0" presId="urn:microsoft.com/office/officeart/2005/8/layout/default#1"/>
    <dgm:cxn modelId="{213DAF38-527F-47AD-BA53-833CC3FFE724}" type="presOf" srcId="{B9995B9B-6B81-4EB6-A90C-87011F1D33CA}" destId="{57462344-AFED-4C0E-9810-CDCCF7DC5299}" srcOrd="0" destOrd="0" presId="urn:microsoft.com/office/officeart/2005/8/layout/default#1"/>
    <dgm:cxn modelId="{7E7BF6E3-37AC-416B-94D1-284A949C8ED3}" srcId="{DCCB985B-7FC1-4E93-A7BD-14173B2D3907}" destId="{B9995B9B-6B81-4EB6-A90C-87011F1D33CA}" srcOrd="3" destOrd="0" parTransId="{E97F4825-6404-4412-99C6-A26A2B112DD2}" sibTransId="{423836B6-1D32-49E0-8DB9-85AEC1E272D0}"/>
    <dgm:cxn modelId="{B3EAED95-B8CD-4655-BB56-1705982E1B00}" srcId="{DCCB985B-7FC1-4E93-A7BD-14173B2D3907}" destId="{FFA61FFA-9552-44BD-9DED-B4EA14E50FE3}" srcOrd="0" destOrd="0" parTransId="{37ED5777-139E-4309-AD0F-A58C4EE5B40A}" sibTransId="{6AAD636D-9548-4E46-931C-CCB23045965B}"/>
    <dgm:cxn modelId="{6A1CBC2C-6DC2-43FA-9EE4-9FAA4D0BD53E}" type="presParOf" srcId="{2A7793B6-696E-44D9-B230-55C7CB9BE32C}" destId="{EA2B3527-79D4-436A-A305-D38A0C63E1B0}" srcOrd="0" destOrd="0" presId="urn:microsoft.com/office/officeart/2005/8/layout/default#1"/>
    <dgm:cxn modelId="{F57E88F9-99DC-4455-9A6A-56021626B46E}" type="presParOf" srcId="{2A7793B6-696E-44D9-B230-55C7CB9BE32C}" destId="{F9A9B374-8B90-48B2-950F-A3FA0B3266E3}" srcOrd="1" destOrd="0" presId="urn:microsoft.com/office/officeart/2005/8/layout/default#1"/>
    <dgm:cxn modelId="{CD9A9B96-5A6C-4126-932C-4672C3E34ED1}" type="presParOf" srcId="{2A7793B6-696E-44D9-B230-55C7CB9BE32C}" destId="{690E15E7-303C-4AAD-8A84-3D994606A09F}" srcOrd="2" destOrd="0" presId="urn:microsoft.com/office/officeart/2005/8/layout/default#1"/>
    <dgm:cxn modelId="{9BE9EF4D-B071-4819-B069-1278067CB7F2}" type="presParOf" srcId="{2A7793B6-696E-44D9-B230-55C7CB9BE32C}" destId="{8C4FBEA0-00A5-46E2-9C9E-61DD5439DD9F}" srcOrd="3" destOrd="0" presId="urn:microsoft.com/office/officeart/2005/8/layout/default#1"/>
    <dgm:cxn modelId="{D04E33D4-6C9A-4948-8CE4-FF0C684ECE3D}" type="presParOf" srcId="{2A7793B6-696E-44D9-B230-55C7CB9BE32C}" destId="{B45C5D69-01F9-4498-B7AD-AF95CFC1EF89}" srcOrd="4" destOrd="0" presId="urn:microsoft.com/office/officeart/2005/8/layout/default#1"/>
    <dgm:cxn modelId="{CA4D512F-47FA-4BBA-9D9C-637FE2E6CFE7}" type="presParOf" srcId="{2A7793B6-696E-44D9-B230-55C7CB9BE32C}" destId="{6590DC9D-1B7B-46AC-A0A9-B3AD3C58B761}" srcOrd="5" destOrd="0" presId="urn:microsoft.com/office/officeart/2005/8/layout/default#1"/>
    <dgm:cxn modelId="{A8DE4348-4B6A-468E-BF46-FE2550332670}" type="presParOf" srcId="{2A7793B6-696E-44D9-B230-55C7CB9BE32C}" destId="{57462344-AFED-4C0E-9810-CDCCF7DC5299}" srcOrd="6" destOrd="0" presId="urn:microsoft.com/office/officeart/2005/8/layout/default#1"/>
    <dgm:cxn modelId="{E970AD93-B514-4B39-9E3A-834D9F66D64A}" type="presParOf" srcId="{2A7793B6-696E-44D9-B230-55C7CB9BE32C}" destId="{997C6FC8-C9E8-4046-9E97-48B9829F0363}" srcOrd="7" destOrd="0" presId="urn:microsoft.com/office/officeart/2005/8/layout/default#1"/>
    <dgm:cxn modelId="{F6CA1DD6-09E1-4B3A-9582-235A1F4E5502}" type="presParOf" srcId="{2A7793B6-696E-44D9-B230-55C7CB9BE32C}" destId="{9991898F-2C04-418E-829A-53CEC02FB36E}" srcOrd="8" destOrd="0" presId="urn:microsoft.com/office/officeart/2005/8/layout/default#1"/>
    <dgm:cxn modelId="{E58392DF-4BC5-492A-976B-08DDBC483964}" type="presParOf" srcId="{2A7793B6-696E-44D9-B230-55C7CB9BE32C}" destId="{F147DE7F-B29C-4E2F-89CC-654E8AE67C6A}" srcOrd="9" destOrd="0" presId="urn:microsoft.com/office/officeart/2005/8/layout/default#1"/>
    <dgm:cxn modelId="{225D78B0-4CA7-4551-83FF-6D42DBBECF00}" type="presParOf" srcId="{2A7793B6-696E-44D9-B230-55C7CB9BE32C}" destId="{CBA45522-6FAA-4B5E-ADAF-3702A858BF2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6E972-72AE-0546-B810-4B9DE62CE6C9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CF8308-FFE2-E445-A267-38459813570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Почерпнуть идею для бизнеса на основании сведений, занесенных в Бизнес-навигатор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59942889-5204-EF4D-8531-8E5C73C3C78B}" type="parTrans" cxnId="{EAC65076-7113-5A47-A35C-9708F2E06EC1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31C20F4B-F53A-2A4F-8E8C-5F8502E942B8}" type="sibTrans" cxnId="{EAC65076-7113-5A47-A35C-9708F2E06EC1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363B4181-0034-AB41-BC79-438B0FEE2D94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426FE6B3-5C8B-794B-9730-984ED318C67F}" type="parTrans" cxnId="{643C110D-422E-0740-8C9A-F247AC7CB841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A2FCA0D0-D99D-7C4D-8DDA-FE5F16C924F4}" type="sibTrans" cxnId="{643C110D-422E-0740-8C9A-F247AC7CB841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21580D78-E613-FE48-BF12-F46E88B8A40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Дает возможность приобрести франшизу и получить бизнес, который уже работает и приносит прибыль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F2006699-80C7-944A-B000-313B052A3793}" type="parTrans" cxnId="{302F8CED-43D1-0547-9506-299194337DBD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ABD62C88-117C-B643-96FC-CC260CE54D30}" type="sibTrans" cxnId="{302F8CED-43D1-0547-9506-299194337DBD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827E1C07-4119-4047-B2F1-C5FE3CE865AB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2AB3B66F-6570-3640-8759-7FBB72F9E215}" type="parTrans" cxnId="{D555BE93-8BB3-7C45-B682-08C5BBCF1403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33A3801F-E06A-9944-BDF7-5D3635ED5FEB}" type="sibTrans" cxnId="{D555BE93-8BB3-7C45-B682-08C5BBCF1403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F325B17C-09C0-A14D-8EF7-CA614DDA561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Посмотреть аналитику и маркетинговые исследования о Вашем бизнесе или бизнесе, предлагаемом к открытию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4DCAE34D-18DE-F049-B016-3771C37C0C05}" type="parTrans" cxnId="{04E0B5D1-E660-F143-B374-6ECDA4F3FBFF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C626E2FE-CE6B-5040-8938-4567EF3BED9C}" type="sibTrans" cxnId="{04E0B5D1-E660-F143-B374-6ECDA4F3FBFF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2F7079CE-D54F-8B42-B3AB-C9C85423E682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EFF7C803-42B0-A94F-BFCD-A480605BE376}" type="parTrans" cxnId="{FB8A253B-58AF-6147-8F66-1F554B741A3C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65E92F3A-3980-7648-A73E-8EC9939D244E}" type="sibTrans" cxnId="{FB8A253B-58AF-6147-8F66-1F554B741A3C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AD4AEF54-7227-F541-AD76-93F54721470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Дает возможность посмотреть план закупок крупнейших поставщиков, меры поддержки, предоставляемые субъектам МСП (финансы, гарантии, субсидии)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AE286217-67DB-864B-8727-390A88E24C52}" type="parTrans" cxnId="{13991C83-41E1-F94D-905D-EA9BF9F07784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8B0AC6EC-9F99-2743-AEB4-AE1392A639A8}" type="sibTrans" cxnId="{13991C83-41E1-F94D-905D-EA9BF9F07784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4FBD4F8D-D007-0942-BFA3-E22FAB7456AD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3C9D71DF-3D2A-0241-BF30-A10AC148B12B}" type="parTrans" cxnId="{D8AFC761-480F-3041-AEC6-4C20FB10A90B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55949062-D183-8344-A0D6-EA8B7BE059AE}" type="sibTrans" cxnId="{D8AFC761-480F-3041-AEC6-4C20FB10A90B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01DC349A-A52F-C648-9D96-3FE68A9B45F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Можно посмотреть перспективные территории, где можно организовать свой бизнес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8D9E512F-06C6-1E4A-ADC7-9ABE8471AC33}" type="parTrans" cxnId="{3CE303EA-1C08-B64C-AE0B-344950694F34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BA965276-8F10-F643-8EC6-0890D2965518}" type="sibTrans" cxnId="{3CE303EA-1C08-B64C-AE0B-344950694F34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5E9F64EC-30A1-624C-A271-5225EB76A4F1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E7563F43-665D-7546-94D2-BE614942D94E}" type="parTrans" cxnId="{C03471BD-7977-9F46-AAF1-37C278433B69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B0DDDA71-AA09-0D43-BC6C-0C7D77F19A89}" type="sibTrans" cxnId="{C03471BD-7977-9F46-AAF1-37C278433B69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5DCAC1EF-AFA7-B540-A482-8E810666D82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И конечно же поможет спланировать Ваш бизнес!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0516D99A-6BA5-714F-B320-66B4814BC6E6}" type="parTrans" cxnId="{2A67A373-27F4-E14F-A841-F22D4DC988B6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70D93FD6-95FE-204F-9038-F9EC757DADE0}" type="sibTrans" cxnId="{2A67A373-27F4-E14F-A841-F22D4DC988B6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72B7D009-57D0-1F4F-A0BC-F80D064B05EE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E4EB5329-FD1D-944E-A31D-99AB85F5836A}" type="parTrans" cxnId="{A507B320-47A4-8244-852D-C779A0D1BAF7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68C82DF3-6ACE-A040-B5EF-C261DE9040F7}" type="sibTrans" cxnId="{A507B320-47A4-8244-852D-C779A0D1BAF7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B93F6C9F-9023-254A-82F7-EAB2F7FF8F30}" type="pres">
      <dgm:prSet presAssocID="{0316E972-72AE-0546-B810-4B9DE62CE6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C756A-942C-1D4B-AA39-406C58B1F452}" type="pres">
      <dgm:prSet presAssocID="{35CF8308-FFE2-E445-A267-384598135707}" presName="parentLin" presStyleCnt="0"/>
      <dgm:spPr/>
    </dgm:pt>
    <dgm:pt modelId="{2ABEBED9-F29A-3B4C-91FD-9FB9AFBB71C6}" type="pres">
      <dgm:prSet presAssocID="{35CF8308-FFE2-E445-A267-38459813570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63369B6-E96B-2C44-ACDD-A5A0B87BB9FC}" type="pres">
      <dgm:prSet presAssocID="{35CF8308-FFE2-E445-A267-38459813570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24292-C362-6942-80E4-1712ED1975CB}" type="pres">
      <dgm:prSet presAssocID="{35CF8308-FFE2-E445-A267-384598135707}" presName="negativeSpace" presStyleCnt="0"/>
      <dgm:spPr/>
    </dgm:pt>
    <dgm:pt modelId="{A857BCBC-6132-234C-9764-7C876BB340F3}" type="pres">
      <dgm:prSet presAssocID="{35CF8308-FFE2-E445-A267-38459813570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0FBA1-3F29-784C-A8E5-3E39C322EC6E}" type="pres">
      <dgm:prSet presAssocID="{31C20F4B-F53A-2A4F-8E8C-5F8502E942B8}" presName="spaceBetweenRectangles" presStyleCnt="0"/>
      <dgm:spPr/>
    </dgm:pt>
    <dgm:pt modelId="{5B2C4756-3A7E-8741-9C62-661650C28442}" type="pres">
      <dgm:prSet presAssocID="{21580D78-E613-FE48-BF12-F46E88B8A40C}" presName="parentLin" presStyleCnt="0"/>
      <dgm:spPr/>
    </dgm:pt>
    <dgm:pt modelId="{2EAADD80-774A-E440-B834-0FAE6803DBD2}" type="pres">
      <dgm:prSet presAssocID="{21580D78-E613-FE48-BF12-F46E88B8A40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29E84F7-7F3D-D24F-B386-453C79A5E623}" type="pres">
      <dgm:prSet presAssocID="{21580D78-E613-FE48-BF12-F46E88B8A40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3D29E-B221-7344-A57A-DE701E640E49}" type="pres">
      <dgm:prSet presAssocID="{21580D78-E613-FE48-BF12-F46E88B8A40C}" presName="negativeSpace" presStyleCnt="0"/>
      <dgm:spPr/>
    </dgm:pt>
    <dgm:pt modelId="{D3711A90-C25E-F34B-95D2-85D618CE4FC5}" type="pres">
      <dgm:prSet presAssocID="{21580D78-E613-FE48-BF12-F46E88B8A40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02A99-052F-9047-BB1C-E498818198D9}" type="pres">
      <dgm:prSet presAssocID="{ABD62C88-117C-B643-96FC-CC260CE54D30}" presName="spaceBetweenRectangles" presStyleCnt="0"/>
      <dgm:spPr/>
    </dgm:pt>
    <dgm:pt modelId="{11FBC568-A179-A342-B8E5-1FDF8AB71B8F}" type="pres">
      <dgm:prSet presAssocID="{F325B17C-09C0-A14D-8EF7-CA614DDA5614}" presName="parentLin" presStyleCnt="0"/>
      <dgm:spPr/>
    </dgm:pt>
    <dgm:pt modelId="{19DEA103-CD3D-774A-B689-0C07B8E6BFA7}" type="pres">
      <dgm:prSet presAssocID="{F325B17C-09C0-A14D-8EF7-CA614DDA561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45053BFB-60EE-5F49-95DE-7EDA24B959A9}" type="pres">
      <dgm:prSet presAssocID="{F325B17C-09C0-A14D-8EF7-CA614DDA561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106C9-A125-6F4A-9506-88D7CFAA8CBD}" type="pres">
      <dgm:prSet presAssocID="{F325B17C-09C0-A14D-8EF7-CA614DDA5614}" presName="negativeSpace" presStyleCnt="0"/>
      <dgm:spPr/>
    </dgm:pt>
    <dgm:pt modelId="{544E3C5B-931F-134D-AA42-530A9F51CC8D}" type="pres">
      <dgm:prSet presAssocID="{F325B17C-09C0-A14D-8EF7-CA614DDA5614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8796B-73FE-594B-A355-710633804C33}" type="pres">
      <dgm:prSet presAssocID="{C626E2FE-CE6B-5040-8938-4567EF3BED9C}" presName="spaceBetweenRectangles" presStyleCnt="0"/>
      <dgm:spPr/>
    </dgm:pt>
    <dgm:pt modelId="{1E0A1319-8238-1940-97C8-BAFFA66890CF}" type="pres">
      <dgm:prSet presAssocID="{AD4AEF54-7227-F541-AD76-93F547214709}" presName="parentLin" presStyleCnt="0"/>
      <dgm:spPr/>
    </dgm:pt>
    <dgm:pt modelId="{A236C6A1-1E89-BB48-9AE7-E08D6136CFCA}" type="pres">
      <dgm:prSet presAssocID="{AD4AEF54-7227-F541-AD76-93F54721470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B47CCFC-4F9A-7F4A-BBA0-6A51E3FD3A0D}" type="pres">
      <dgm:prSet presAssocID="{AD4AEF54-7227-F541-AD76-93F54721470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9D928-4714-8D40-95B1-A6F2D3E539A0}" type="pres">
      <dgm:prSet presAssocID="{AD4AEF54-7227-F541-AD76-93F547214709}" presName="negativeSpace" presStyleCnt="0"/>
      <dgm:spPr/>
    </dgm:pt>
    <dgm:pt modelId="{6AEBFFCC-2A8C-C14F-A1D1-52468ADECE72}" type="pres">
      <dgm:prSet presAssocID="{AD4AEF54-7227-F541-AD76-93F547214709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D541-412D-344F-B5B2-E4F4341F3F98}" type="pres">
      <dgm:prSet presAssocID="{8B0AC6EC-9F99-2743-AEB4-AE1392A639A8}" presName="spaceBetweenRectangles" presStyleCnt="0"/>
      <dgm:spPr/>
    </dgm:pt>
    <dgm:pt modelId="{85AC7E94-F636-F346-87C0-60872025632A}" type="pres">
      <dgm:prSet presAssocID="{01DC349A-A52F-C648-9D96-3FE68A9B45F8}" presName="parentLin" presStyleCnt="0"/>
      <dgm:spPr/>
    </dgm:pt>
    <dgm:pt modelId="{386989CB-E133-0F4D-A6A9-707FEB216BA5}" type="pres">
      <dgm:prSet presAssocID="{01DC349A-A52F-C648-9D96-3FE68A9B45F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CABE2F5-6EF0-3747-9E97-16EA12BCF7B2}" type="pres">
      <dgm:prSet presAssocID="{01DC349A-A52F-C648-9D96-3FE68A9B45F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DBDF0-93F7-4145-9559-0ECBCF7D291D}" type="pres">
      <dgm:prSet presAssocID="{01DC349A-A52F-C648-9D96-3FE68A9B45F8}" presName="negativeSpace" presStyleCnt="0"/>
      <dgm:spPr/>
    </dgm:pt>
    <dgm:pt modelId="{E5ADCEB0-F2ED-EC44-9932-0BA2E0A37843}" type="pres">
      <dgm:prSet presAssocID="{01DC349A-A52F-C648-9D96-3FE68A9B45F8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61FA0-CED0-3149-8B1D-42B2BD0751FD}" type="pres">
      <dgm:prSet presAssocID="{BA965276-8F10-F643-8EC6-0890D2965518}" presName="spaceBetweenRectangles" presStyleCnt="0"/>
      <dgm:spPr/>
    </dgm:pt>
    <dgm:pt modelId="{E9A5C9B7-8767-2746-98AA-E45A1A97F596}" type="pres">
      <dgm:prSet presAssocID="{5DCAC1EF-AFA7-B540-A482-8E810666D82D}" presName="parentLin" presStyleCnt="0"/>
      <dgm:spPr/>
    </dgm:pt>
    <dgm:pt modelId="{5FBD8E46-481F-3040-A5A6-EA3F45FE16E7}" type="pres">
      <dgm:prSet presAssocID="{5DCAC1EF-AFA7-B540-A482-8E810666D82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307B3E0-6972-FC48-AD02-3D35AF8C73A4}" type="pres">
      <dgm:prSet presAssocID="{5DCAC1EF-AFA7-B540-A482-8E810666D82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25258-BDDC-AE48-8F9A-C668A3F3F4C6}" type="pres">
      <dgm:prSet presAssocID="{5DCAC1EF-AFA7-B540-A482-8E810666D82D}" presName="negativeSpace" presStyleCnt="0"/>
      <dgm:spPr/>
    </dgm:pt>
    <dgm:pt modelId="{295FF825-7849-6241-991D-B3F37DC86137}" type="pres">
      <dgm:prSet presAssocID="{5DCAC1EF-AFA7-B540-A482-8E810666D82D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DADA4-50E6-AB4D-B8AE-67057018F897}" type="presOf" srcId="{72B7D009-57D0-1F4F-A0BC-F80D064B05EE}" destId="{295FF825-7849-6241-991D-B3F37DC86137}" srcOrd="0" destOrd="0" presId="urn:microsoft.com/office/officeart/2005/8/layout/list1"/>
    <dgm:cxn modelId="{2A67A373-27F4-E14F-A841-F22D4DC988B6}" srcId="{0316E972-72AE-0546-B810-4B9DE62CE6C9}" destId="{5DCAC1EF-AFA7-B540-A482-8E810666D82D}" srcOrd="5" destOrd="0" parTransId="{0516D99A-6BA5-714F-B320-66B4814BC6E6}" sibTransId="{70D93FD6-95FE-204F-9038-F9EC757DADE0}"/>
    <dgm:cxn modelId="{6D14F4F2-DB5B-AC4B-9102-346CDF627EE4}" type="presOf" srcId="{5DCAC1EF-AFA7-B540-A482-8E810666D82D}" destId="{6307B3E0-6972-FC48-AD02-3D35AF8C73A4}" srcOrd="1" destOrd="0" presId="urn:microsoft.com/office/officeart/2005/8/layout/list1"/>
    <dgm:cxn modelId="{DA16A245-86A0-3749-AA33-03756AD2F69C}" type="presOf" srcId="{0316E972-72AE-0546-B810-4B9DE62CE6C9}" destId="{B93F6C9F-9023-254A-82F7-EAB2F7FF8F30}" srcOrd="0" destOrd="0" presId="urn:microsoft.com/office/officeart/2005/8/layout/list1"/>
    <dgm:cxn modelId="{DFE12F44-3630-854F-97CF-5ED3512F00E5}" type="presOf" srcId="{5E9F64EC-30A1-624C-A271-5225EB76A4F1}" destId="{E5ADCEB0-F2ED-EC44-9932-0BA2E0A37843}" srcOrd="0" destOrd="0" presId="urn:microsoft.com/office/officeart/2005/8/layout/list1"/>
    <dgm:cxn modelId="{FB8A253B-58AF-6147-8F66-1F554B741A3C}" srcId="{F325B17C-09C0-A14D-8EF7-CA614DDA5614}" destId="{2F7079CE-D54F-8B42-B3AB-C9C85423E682}" srcOrd="0" destOrd="0" parTransId="{EFF7C803-42B0-A94F-BFCD-A480605BE376}" sibTransId="{65E92F3A-3980-7648-A73E-8EC9939D244E}"/>
    <dgm:cxn modelId="{C03471BD-7977-9F46-AAF1-37C278433B69}" srcId="{01DC349A-A52F-C648-9D96-3FE68A9B45F8}" destId="{5E9F64EC-30A1-624C-A271-5225EB76A4F1}" srcOrd="0" destOrd="0" parTransId="{E7563F43-665D-7546-94D2-BE614942D94E}" sibTransId="{B0DDDA71-AA09-0D43-BC6C-0C7D77F19A89}"/>
    <dgm:cxn modelId="{BAA6ED36-7AFE-9244-BCD9-CDCC0F0A4584}" type="presOf" srcId="{AD4AEF54-7227-F541-AD76-93F547214709}" destId="{A236C6A1-1E89-BB48-9AE7-E08D6136CFCA}" srcOrd="0" destOrd="0" presId="urn:microsoft.com/office/officeart/2005/8/layout/list1"/>
    <dgm:cxn modelId="{6732FBD6-F884-A94F-AEC8-AA4148454000}" type="presOf" srcId="{5DCAC1EF-AFA7-B540-A482-8E810666D82D}" destId="{5FBD8E46-481F-3040-A5A6-EA3F45FE16E7}" srcOrd="0" destOrd="0" presId="urn:microsoft.com/office/officeart/2005/8/layout/list1"/>
    <dgm:cxn modelId="{04E0B5D1-E660-F143-B374-6ECDA4F3FBFF}" srcId="{0316E972-72AE-0546-B810-4B9DE62CE6C9}" destId="{F325B17C-09C0-A14D-8EF7-CA614DDA5614}" srcOrd="2" destOrd="0" parTransId="{4DCAE34D-18DE-F049-B016-3771C37C0C05}" sibTransId="{C626E2FE-CE6B-5040-8938-4567EF3BED9C}"/>
    <dgm:cxn modelId="{302F8CED-43D1-0547-9506-299194337DBD}" srcId="{0316E972-72AE-0546-B810-4B9DE62CE6C9}" destId="{21580D78-E613-FE48-BF12-F46E88B8A40C}" srcOrd="1" destOrd="0" parTransId="{F2006699-80C7-944A-B000-313B052A3793}" sibTransId="{ABD62C88-117C-B643-96FC-CC260CE54D30}"/>
    <dgm:cxn modelId="{8DE404DC-7E26-7F4D-80BD-61DE7A1FFAA4}" type="presOf" srcId="{21580D78-E613-FE48-BF12-F46E88B8A40C}" destId="{829E84F7-7F3D-D24F-B386-453C79A5E623}" srcOrd="1" destOrd="0" presId="urn:microsoft.com/office/officeart/2005/8/layout/list1"/>
    <dgm:cxn modelId="{AACC3727-7F3F-4F4E-A1B4-BD9749A86BBB}" type="presOf" srcId="{2F7079CE-D54F-8B42-B3AB-C9C85423E682}" destId="{544E3C5B-931F-134D-AA42-530A9F51CC8D}" srcOrd="0" destOrd="0" presId="urn:microsoft.com/office/officeart/2005/8/layout/list1"/>
    <dgm:cxn modelId="{E5C3CEA4-9757-6C44-86A7-121A5E3B0550}" type="presOf" srcId="{363B4181-0034-AB41-BC79-438B0FEE2D94}" destId="{A857BCBC-6132-234C-9764-7C876BB340F3}" srcOrd="0" destOrd="0" presId="urn:microsoft.com/office/officeart/2005/8/layout/list1"/>
    <dgm:cxn modelId="{D1612A50-EDB2-4E4E-B487-8CAC86DD982A}" type="presOf" srcId="{21580D78-E613-FE48-BF12-F46E88B8A40C}" destId="{2EAADD80-774A-E440-B834-0FAE6803DBD2}" srcOrd="0" destOrd="0" presId="urn:microsoft.com/office/officeart/2005/8/layout/list1"/>
    <dgm:cxn modelId="{113514A1-1347-2642-9BD0-09AC47CE1C5C}" type="presOf" srcId="{F325B17C-09C0-A14D-8EF7-CA614DDA5614}" destId="{45053BFB-60EE-5F49-95DE-7EDA24B959A9}" srcOrd="1" destOrd="0" presId="urn:microsoft.com/office/officeart/2005/8/layout/list1"/>
    <dgm:cxn modelId="{1B2235D4-EAC9-D04B-A4F4-D72CA7ADCC55}" type="presOf" srcId="{827E1C07-4119-4047-B2F1-C5FE3CE865AB}" destId="{D3711A90-C25E-F34B-95D2-85D618CE4FC5}" srcOrd="0" destOrd="0" presId="urn:microsoft.com/office/officeart/2005/8/layout/list1"/>
    <dgm:cxn modelId="{A35C469A-9B38-F54D-8A49-ADC635EE9B8F}" type="presOf" srcId="{01DC349A-A52F-C648-9D96-3FE68A9B45F8}" destId="{386989CB-E133-0F4D-A6A9-707FEB216BA5}" srcOrd="0" destOrd="0" presId="urn:microsoft.com/office/officeart/2005/8/layout/list1"/>
    <dgm:cxn modelId="{1C2AC3CC-EA45-D649-B961-485B8F2FA7C6}" type="presOf" srcId="{AD4AEF54-7227-F541-AD76-93F547214709}" destId="{6B47CCFC-4F9A-7F4A-BBA0-6A51E3FD3A0D}" srcOrd="1" destOrd="0" presId="urn:microsoft.com/office/officeart/2005/8/layout/list1"/>
    <dgm:cxn modelId="{EAC65076-7113-5A47-A35C-9708F2E06EC1}" srcId="{0316E972-72AE-0546-B810-4B9DE62CE6C9}" destId="{35CF8308-FFE2-E445-A267-384598135707}" srcOrd="0" destOrd="0" parTransId="{59942889-5204-EF4D-8531-8E5C73C3C78B}" sibTransId="{31C20F4B-F53A-2A4F-8E8C-5F8502E942B8}"/>
    <dgm:cxn modelId="{643C110D-422E-0740-8C9A-F247AC7CB841}" srcId="{35CF8308-FFE2-E445-A267-384598135707}" destId="{363B4181-0034-AB41-BC79-438B0FEE2D94}" srcOrd="0" destOrd="0" parTransId="{426FE6B3-5C8B-794B-9730-984ED318C67F}" sibTransId="{A2FCA0D0-D99D-7C4D-8DDA-FE5F16C924F4}"/>
    <dgm:cxn modelId="{EBEE1927-5FB0-B447-948D-B258D29C28D6}" type="presOf" srcId="{35CF8308-FFE2-E445-A267-384598135707}" destId="{2ABEBED9-F29A-3B4C-91FD-9FB9AFBB71C6}" srcOrd="0" destOrd="0" presId="urn:microsoft.com/office/officeart/2005/8/layout/list1"/>
    <dgm:cxn modelId="{3CE303EA-1C08-B64C-AE0B-344950694F34}" srcId="{0316E972-72AE-0546-B810-4B9DE62CE6C9}" destId="{01DC349A-A52F-C648-9D96-3FE68A9B45F8}" srcOrd="4" destOrd="0" parTransId="{8D9E512F-06C6-1E4A-ADC7-9ABE8471AC33}" sibTransId="{BA965276-8F10-F643-8EC6-0890D2965518}"/>
    <dgm:cxn modelId="{D8AFC761-480F-3041-AEC6-4C20FB10A90B}" srcId="{AD4AEF54-7227-F541-AD76-93F547214709}" destId="{4FBD4F8D-D007-0942-BFA3-E22FAB7456AD}" srcOrd="0" destOrd="0" parTransId="{3C9D71DF-3D2A-0241-BF30-A10AC148B12B}" sibTransId="{55949062-D183-8344-A0D6-EA8B7BE059AE}"/>
    <dgm:cxn modelId="{D555BE93-8BB3-7C45-B682-08C5BBCF1403}" srcId="{21580D78-E613-FE48-BF12-F46E88B8A40C}" destId="{827E1C07-4119-4047-B2F1-C5FE3CE865AB}" srcOrd="0" destOrd="0" parTransId="{2AB3B66F-6570-3640-8759-7FBB72F9E215}" sibTransId="{33A3801F-E06A-9944-BDF7-5D3635ED5FEB}"/>
    <dgm:cxn modelId="{2E3AB5DE-8B22-9849-A338-2F03B64D1BD4}" type="presOf" srcId="{35CF8308-FFE2-E445-A267-384598135707}" destId="{763369B6-E96B-2C44-ACDD-A5A0B87BB9FC}" srcOrd="1" destOrd="0" presId="urn:microsoft.com/office/officeart/2005/8/layout/list1"/>
    <dgm:cxn modelId="{13991C83-41E1-F94D-905D-EA9BF9F07784}" srcId="{0316E972-72AE-0546-B810-4B9DE62CE6C9}" destId="{AD4AEF54-7227-F541-AD76-93F547214709}" srcOrd="3" destOrd="0" parTransId="{AE286217-67DB-864B-8727-390A88E24C52}" sibTransId="{8B0AC6EC-9F99-2743-AEB4-AE1392A639A8}"/>
    <dgm:cxn modelId="{74F152E7-D244-2B4C-97E2-D60AB4E58994}" type="presOf" srcId="{F325B17C-09C0-A14D-8EF7-CA614DDA5614}" destId="{19DEA103-CD3D-774A-B689-0C07B8E6BFA7}" srcOrd="0" destOrd="0" presId="urn:microsoft.com/office/officeart/2005/8/layout/list1"/>
    <dgm:cxn modelId="{4B2DA6E2-5933-3C46-9F1E-83186A93B807}" type="presOf" srcId="{4FBD4F8D-D007-0942-BFA3-E22FAB7456AD}" destId="{6AEBFFCC-2A8C-C14F-A1D1-52468ADECE72}" srcOrd="0" destOrd="0" presId="urn:microsoft.com/office/officeart/2005/8/layout/list1"/>
    <dgm:cxn modelId="{A507B320-47A4-8244-852D-C779A0D1BAF7}" srcId="{5DCAC1EF-AFA7-B540-A482-8E810666D82D}" destId="{72B7D009-57D0-1F4F-A0BC-F80D064B05EE}" srcOrd="0" destOrd="0" parTransId="{E4EB5329-FD1D-944E-A31D-99AB85F5836A}" sibTransId="{68C82DF3-6ACE-A040-B5EF-C261DE9040F7}"/>
    <dgm:cxn modelId="{BF717708-8CF7-8048-B9A1-B2CE9B0F8A6C}" type="presOf" srcId="{01DC349A-A52F-C648-9D96-3FE68A9B45F8}" destId="{4CABE2F5-6EF0-3747-9E97-16EA12BCF7B2}" srcOrd="1" destOrd="0" presId="urn:microsoft.com/office/officeart/2005/8/layout/list1"/>
    <dgm:cxn modelId="{2C799B58-9C7E-F743-82FB-ECD8694563C3}" type="presParOf" srcId="{B93F6C9F-9023-254A-82F7-EAB2F7FF8F30}" destId="{BF5C756A-942C-1D4B-AA39-406C58B1F452}" srcOrd="0" destOrd="0" presId="urn:microsoft.com/office/officeart/2005/8/layout/list1"/>
    <dgm:cxn modelId="{AE5AB623-D2F1-D045-A36A-32C1AC9176AB}" type="presParOf" srcId="{BF5C756A-942C-1D4B-AA39-406C58B1F452}" destId="{2ABEBED9-F29A-3B4C-91FD-9FB9AFBB71C6}" srcOrd="0" destOrd="0" presId="urn:microsoft.com/office/officeart/2005/8/layout/list1"/>
    <dgm:cxn modelId="{3539B086-E662-ED45-980D-EF9C84E6753F}" type="presParOf" srcId="{BF5C756A-942C-1D4B-AA39-406C58B1F452}" destId="{763369B6-E96B-2C44-ACDD-A5A0B87BB9FC}" srcOrd="1" destOrd="0" presId="urn:microsoft.com/office/officeart/2005/8/layout/list1"/>
    <dgm:cxn modelId="{09F9EE20-7B22-8348-9BA9-8113FC2450FA}" type="presParOf" srcId="{B93F6C9F-9023-254A-82F7-EAB2F7FF8F30}" destId="{F5E24292-C362-6942-80E4-1712ED1975CB}" srcOrd="1" destOrd="0" presId="urn:microsoft.com/office/officeart/2005/8/layout/list1"/>
    <dgm:cxn modelId="{A96F42CA-AB69-B54A-98E3-75013D5FE28C}" type="presParOf" srcId="{B93F6C9F-9023-254A-82F7-EAB2F7FF8F30}" destId="{A857BCBC-6132-234C-9764-7C876BB340F3}" srcOrd="2" destOrd="0" presId="urn:microsoft.com/office/officeart/2005/8/layout/list1"/>
    <dgm:cxn modelId="{22149F86-DDE4-9E4B-835D-1E3BC661E37E}" type="presParOf" srcId="{B93F6C9F-9023-254A-82F7-EAB2F7FF8F30}" destId="{0310FBA1-3F29-784C-A8E5-3E39C322EC6E}" srcOrd="3" destOrd="0" presId="urn:microsoft.com/office/officeart/2005/8/layout/list1"/>
    <dgm:cxn modelId="{074EF128-C624-FE49-83E7-5E7FD21BF299}" type="presParOf" srcId="{B93F6C9F-9023-254A-82F7-EAB2F7FF8F30}" destId="{5B2C4756-3A7E-8741-9C62-661650C28442}" srcOrd="4" destOrd="0" presId="urn:microsoft.com/office/officeart/2005/8/layout/list1"/>
    <dgm:cxn modelId="{1E5154FB-C971-B940-9A59-C69BCA6B905D}" type="presParOf" srcId="{5B2C4756-3A7E-8741-9C62-661650C28442}" destId="{2EAADD80-774A-E440-B834-0FAE6803DBD2}" srcOrd="0" destOrd="0" presId="urn:microsoft.com/office/officeart/2005/8/layout/list1"/>
    <dgm:cxn modelId="{508A50B9-4247-0343-9B83-21E6F438CEB2}" type="presParOf" srcId="{5B2C4756-3A7E-8741-9C62-661650C28442}" destId="{829E84F7-7F3D-D24F-B386-453C79A5E623}" srcOrd="1" destOrd="0" presId="urn:microsoft.com/office/officeart/2005/8/layout/list1"/>
    <dgm:cxn modelId="{068B496B-79CC-5549-9206-05F995DF4081}" type="presParOf" srcId="{B93F6C9F-9023-254A-82F7-EAB2F7FF8F30}" destId="{7F33D29E-B221-7344-A57A-DE701E640E49}" srcOrd="5" destOrd="0" presId="urn:microsoft.com/office/officeart/2005/8/layout/list1"/>
    <dgm:cxn modelId="{5B6BA84C-5DFD-0349-BFAA-206F1CDC04B5}" type="presParOf" srcId="{B93F6C9F-9023-254A-82F7-EAB2F7FF8F30}" destId="{D3711A90-C25E-F34B-95D2-85D618CE4FC5}" srcOrd="6" destOrd="0" presId="urn:microsoft.com/office/officeart/2005/8/layout/list1"/>
    <dgm:cxn modelId="{66097E2E-8D6A-A447-8077-6074812A7116}" type="presParOf" srcId="{B93F6C9F-9023-254A-82F7-EAB2F7FF8F30}" destId="{3EB02A99-052F-9047-BB1C-E498818198D9}" srcOrd="7" destOrd="0" presId="urn:microsoft.com/office/officeart/2005/8/layout/list1"/>
    <dgm:cxn modelId="{C6A2A9AF-DC2E-4944-BE02-5AB28CAD340B}" type="presParOf" srcId="{B93F6C9F-9023-254A-82F7-EAB2F7FF8F30}" destId="{11FBC568-A179-A342-B8E5-1FDF8AB71B8F}" srcOrd="8" destOrd="0" presId="urn:microsoft.com/office/officeart/2005/8/layout/list1"/>
    <dgm:cxn modelId="{B9289636-5408-AA4D-AF74-ADD0607D51B8}" type="presParOf" srcId="{11FBC568-A179-A342-B8E5-1FDF8AB71B8F}" destId="{19DEA103-CD3D-774A-B689-0C07B8E6BFA7}" srcOrd="0" destOrd="0" presId="urn:microsoft.com/office/officeart/2005/8/layout/list1"/>
    <dgm:cxn modelId="{301CC86D-92B7-C049-B967-75ABF714C805}" type="presParOf" srcId="{11FBC568-A179-A342-B8E5-1FDF8AB71B8F}" destId="{45053BFB-60EE-5F49-95DE-7EDA24B959A9}" srcOrd="1" destOrd="0" presId="urn:microsoft.com/office/officeart/2005/8/layout/list1"/>
    <dgm:cxn modelId="{C7717B31-A7FE-C740-AB41-E64998BF42D4}" type="presParOf" srcId="{B93F6C9F-9023-254A-82F7-EAB2F7FF8F30}" destId="{A2B106C9-A125-6F4A-9506-88D7CFAA8CBD}" srcOrd="9" destOrd="0" presId="urn:microsoft.com/office/officeart/2005/8/layout/list1"/>
    <dgm:cxn modelId="{BB21619C-E5DF-924D-BA4F-49BD53913BC8}" type="presParOf" srcId="{B93F6C9F-9023-254A-82F7-EAB2F7FF8F30}" destId="{544E3C5B-931F-134D-AA42-530A9F51CC8D}" srcOrd="10" destOrd="0" presId="urn:microsoft.com/office/officeart/2005/8/layout/list1"/>
    <dgm:cxn modelId="{38F1A95A-D722-F041-95BD-F0790C89EED3}" type="presParOf" srcId="{B93F6C9F-9023-254A-82F7-EAB2F7FF8F30}" destId="{BC48796B-73FE-594B-A355-710633804C33}" srcOrd="11" destOrd="0" presId="urn:microsoft.com/office/officeart/2005/8/layout/list1"/>
    <dgm:cxn modelId="{733CE5CD-EFD7-354E-8C75-08280F77FC0B}" type="presParOf" srcId="{B93F6C9F-9023-254A-82F7-EAB2F7FF8F30}" destId="{1E0A1319-8238-1940-97C8-BAFFA66890CF}" srcOrd="12" destOrd="0" presId="urn:microsoft.com/office/officeart/2005/8/layout/list1"/>
    <dgm:cxn modelId="{A09C94C3-D94E-194C-82E5-B726561856AF}" type="presParOf" srcId="{1E0A1319-8238-1940-97C8-BAFFA66890CF}" destId="{A236C6A1-1E89-BB48-9AE7-E08D6136CFCA}" srcOrd="0" destOrd="0" presId="urn:microsoft.com/office/officeart/2005/8/layout/list1"/>
    <dgm:cxn modelId="{583D0E77-8C90-7745-8D88-AE2C0C90F22D}" type="presParOf" srcId="{1E0A1319-8238-1940-97C8-BAFFA66890CF}" destId="{6B47CCFC-4F9A-7F4A-BBA0-6A51E3FD3A0D}" srcOrd="1" destOrd="0" presId="urn:microsoft.com/office/officeart/2005/8/layout/list1"/>
    <dgm:cxn modelId="{4D2A9074-3952-FE46-AE76-76E55D060407}" type="presParOf" srcId="{B93F6C9F-9023-254A-82F7-EAB2F7FF8F30}" destId="{E039D928-4714-8D40-95B1-A6F2D3E539A0}" srcOrd="13" destOrd="0" presId="urn:microsoft.com/office/officeart/2005/8/layout/list1"/>
    <dgm:cxn modelId="{C5450588-9E59-7441-9880-5B6409EE5E0D}" type="presParOf" srcId="{B93F6C9F-9023-254A-82F7-EAB2F7FF8F30}" destId="{6AEBFFCC-2A8C-C14F-A1D1-52468ADECE72}" srcOrd="14" destOrd="0" presId="urn:microsoft.com/office/officeart/2005/8/layout/list1"/>
    <dgm:cxn modelId="{0B662BBA-DAEF-EE4D-9E7C-02C6A1EDF0BE}" type="presParOf" srcId="{B93F6C9F-9023-254A-82F7-EAB2F7FF8F30}" destId="{BE44D541-412D-344F-B5B2-E4F4341F3F98}" srcOrd="15" destOrd="0" presId="urn:microsoft.com/office/officeart/2005/8/layout/list1"/>
    <dgm:cxn modelId="{B3A44262-6ABC-6847-B11D-C0EF6FAC61AD}" type="presParOf" srcId="{B93F6C9F-9023-254A-82F7-EAB2F7FF8F30}" destId="{85AC7E94-F636-F346-87C0-60872025632A}" srcOrd="16" destOrd="0" presId="urn:microsoft.com/office/officeart/2005/8/layout/list1"/>
    <dgm:cxn modelId="{AED750B1-2C25-024A-8D56-95E789481400}" type="presParOf" srcId="{85AC7E94-F636-F346-87C0-60872025632A}" destId="{386989CB-E133-0F4D-A6A9-707FEB216BA5}" srcOrd="0" destOrd="0" presId="urn:microsoft.com/office/officeart/2005/8/layout/list1"/>
    <dgm:cxn modelId="{65EAD196-C878-1141-81C1-8F0D371F0484}" type="presParOf" srcId="{85AC7E94-F636-F346-87C0-60872025632A}" destId="{4CABE2F5-6EF0-3747-9E97-16EA12BCF7B2}" srcOrd="1" destOrd="0" presId="urn:microsoft.com/office/officeart/2005/8/layout/list1"/>
    <dgm:cxn modelId="{307CDF41-7FA2-D041-B7C0-759D6B82648F}" type="presParOf" srcId="{B93F6C9F-9023-254A-82F7-EAB2F7FF8F30}" destId="{111DBDF0-93F7-4145-9559-0ECBCF7D291D}" srcOrd="17" destOrd="0" presId="urn:microsoft.com/office/officeart/2005/8/layout/list1"/>
    <dgm:cxn modelId="{73A1A376-24E6-D344-8EA8-82A521606B45}" type="presParOf" srcId="{B93F6C9F-9023-254A-82F7-EAB2F7FF8F30}" destId="{E5ADCEB0-F2ED-EC44-9932-0BA2E0A37843}" srcOrd="18" destOrd="0" presId="urn:microsoft.com/office/officeart/2005/8/layout/list1"/>
    <dgm:cxn modelId="{4006E5CF-8048-DF41-8281-C6B932544D81}" type="presParOf" srcId="{B93F6C9F-9023-254A-82F7-EAB2F7FF8F30}" destId="{D8861FA0-CED0-3149-8B1D-42B2BD0751FD}" srcOrd="19" destOrd="0" presId="urn:microsoft.com/office/officeart/2005/8/layout/list1"/>
    <dgm:cxn modelId="{7D4DDD7B-4BC0-AF4C-9605-0F13900A0E53}" type="presParOf" srcId="{B93F6C9F-9023-254A-82F7-EAB2F7FF8F30}" destId="{E9A5C9B7-8767-2746-98AA-E45A1A97F596}" srcOrd="20" destOrd="0" presId="urn:microsoft.com/office/officeart/2005/8/layout/list1"/>
    <dgm:cxn modelId="{C61D96EC-1885-F74B-AFF3-7CC2C6249006}" type="presParOf" srcId="{E9A5C9B7-8767-2746-98AA-E45A1A97F596}" destId="{5FBD8E46-481F-3040-A5A6-EA3F45FE16E7}" srcOrd="0" destOrd="0" presId="urn:microsoft.com/office/officeart/2005/8/layout/list1"/>
    <dgm:cxn modelId="{21909432-5F7A-F04B-AE8D-72B0AC8B4D57}" type="presParOf" srcId="{E9A5C9B7-8767-2746-98AA-E45A1A97F596}" destId="{6307B3E0-6972-FC48-AD02-3D35AF8C73A4}" srcOrd="1" destOrd="0" presId="urn:microsoft.com/office/officeart/2005/8/layout/list1"/>
    <dgm:cxn modelId="{2519F882-52E4-7F44-989F-B6FD41BD2209}" type="presParOf" srcId="{B93F6C9F-9023-254A-82F7-EAB2F7FF8F30}" destId="{3B025258-BDDC-AE48-8F9A-C668A3F3F4C6}" srcOrd="21" destOrd="0" presId="urn:microsoft.com/office/officeart/2005/8/layout/list1"/>
    <dgm:cxn modelId="{F55A7F70-6F51-0C42-9744-3176022C5531}" type="presParOf" srcId="{B93F6C9F-9023-254A-82F7-EAB2F7FF8F30}" destId="{295FF825-7849-6241-991D-B3F37DC8613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3EC7B8-251D-F141-A8DE-39AF32F1982D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828104-C571-D94F-9857-1B3587FB51B8}">
      <dgm:prSet phldrT="[Текст]"/>
      <dgm:spPr/>
      <dgm:t>
        <a:bodyPr/>
        <a:lstStyle/>
        <a:p>
          <a:r>
            <a:rPr lang="ru-RU" dirty="0" smtClean="0"/>
            <a:t>Зарегистрируют Вас на портале Бизнес-навигатора МСП</a:t>
          </a:r>
          <a:endParaRPr lang="ru-RU" dirty="0"/>
        </a:p>
      </dgm:t>
    </dgm:pt>
    <dgm:pt modelId="{38D1E980-A091-F94F-A532-EC8613E6E661}" type="parTrans" cxnId="{BCB0113D-E4CE-F249-9B22-02953B5C0B7F}">
      <dgm:prSet/>
      <dgm:spPr/>
      <dgm:t>
        <a:bodyPr/>
        <a:lstStyle/>
        <a:p>
          <a:endParaRPr lang="ru-RU"/>
        </a:p>
      </dgm:t>
    </dgm:pt>
    <dgm:pt modelId="{7AB33037-3155-6844-BB48-345140286B8A}" type="sibTrans" cxnId="{BCB0113D-E4CE-F249-9B22-02953B5C0B7F}">
      <dgm:prSet/>
      <dgm:spPr/>
      <dgm:t>
        <a:bodyPr/>
        <a:lstStyle/>
        <a:p>
          <a:endParaRPr lang="ru-RU"/>
        </a:p>
      </dgm:t>
    </dgm:pt>
    <dgm:pt modelId="{636CF3CF-9528-2A4F-A0F9-458B508267C6}">
      <dgm:prSet phldrT="[Текст]"/>
      <dgm:spPr/>
      <dgm:t>
        <a:bodyPr/>
        <a:lstStyle/>
        <a:p>
          <a:r>
            <a:rPr lang="ru-RU" dirty="0" smtClean="0"/>
            <a:t>Покажут и расскажут о всех возможностях портала Бизнес-навигатора МСП</a:t>
          </a:r>
          <a:endParaRPr lang="ru-RU" dirty="0"/>
        </a:p>
      </dgm:t>
    </dgm:pt>
    <dgm:pt modelId="{F5DE4C18-E9F1-794C-9CF8-94F45E7C8547}" type="parTrans" cxnId="{4BC2334B-342B-E74F-8785-22444CCD8986}">
      <dgm:prSet/>
      <dgm:spPr/>
      <dgm:t>
        <a:bodyPr/>
        <a:lstStyle/>
        <a:p>
          <a:endParaRPr lang="ru-RU"/>
        </a:p>
      </dgm:t>
    </dgm:pt>
    <dgm:pt modelId="{BC8E6FF8-50C9-7B4C-B46B-7AEA49DDE684}" type="sibTrans" cxnId="{4BC2334B-342B-E74F-8785-22444CCD8986}">
      <dgm:prSet/>
      <dgm:spPr/>
      <dgm:t>
        <a:bodyPr/>
        <a:lstStyle/>
        <a:p>
          <a:endParaRPr lang="ru-RU"/>
        </a:p>
      </dgm:t>
    </dgm:pt>
    <dgm:pt modelId="{21A26384-81BE-0242-AF5D-F88BE8191CD5}" type="pres">
      <dgm:prSet presAssocID="{E63EC7B8-251D-F141-A8DE-39AF32F198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761454-586C-9F46-A4E1-56DEC8D887B4}" type="pres">
      <dgm:prSet presAssocID="{E63EC7B8-251D-F141-A8DE-39AF32F1982D}" presName="dummyMaxCanvas" presStyleCnt="0">
        <dgm:presLayoutVars/>
      </dgm:prSet>
      <dgm:spPr/>
    </dgm:pt>
    <dgm:pt modelId="{193BB152-188F-6843-9F30-94ED8742E00C}" type="pres">
      <dgm:prSet presAssocID="{E63EC7B8-251D-F141-A8DE-39AF32F1982D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F6AA3-5B5C-9240-B68E-3B1F089C1EF8}" type="pres">
      <dgm:prSet presAssocID="{E63EC7B8-251D-F141-A8DE-39AF32F1982D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A1A7C-4913-CC4F-908F-926060611DCC}" type="pres">
      <dgm:prSet presAssocID="{E63EC7B8-251D-F141-A8DE-39AF32F1982D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0F3AD-6BDF-2F47-964F-C5FFD201609D}" type="pres">
      <dgm:prSet presAssocID="{E63EC7B8-251D-F141-A8DE-39AF32F1982D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C3415-3CE0-0C42-836A-EC89D53DF2FD}" type="pres">
      <dgm:prSet presAssocID="{E63EC7B8-251D-F141-A8DE-39AF32F1982D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23054-C660-934E-BDBE-E91F64BA015C}" type="presOf" srcId="{636CF3CF-9528-2A4F-A0F9-458B508267C6}" destId="{1D6C3415-3CE0-0C42-836A-EC89D53DF2FD}" srcOrd="1" destOrd="0" presId="urn:microsoft.com/office/officeart/2005/8/layout/vProcess5"/>
    <dgm:cxn modelId="{D4F30585-1F92-614C-93CB-8D1B4DD037F4}" type="presOf" srcId="{636CF3CF-9528-2A4F-A0F9-458B508267C6}" destId="{B92F6AA3-5B5C-9240-B68E-3B1F089C1EF8}" srcOrd="0" destOrd="0" presId="urn:microsoft.com/office/officeart/2005/8/layout/vProcess5"/>
    <dgm:cxn modelId="{BCB0113D-E4CE-F249-9B22-02953B5C0B7F}" srcId="{E63EC7B8-251D-F141-A8DE-39AF32F1982D}" destId="{63828104-C571-D94F-9857-1B3587FB51B8}" srcOrd="0" destOrd="0" parTransId="{38D1E980-A091-F94F-A532-EC8613E6E661}" sibTransId="{7AB33037-3155-6844-BB48-345140286B8A}"/>
    <dgm:cxn modelId="{11095B45-CA6A-F249-97AF-87156E8599F1}" type="presOf" srcId="{7AB33037-3155-6844-BB48-345140286B8A}" destId="{622A1A7C-4913-CC4F-908F-926060611DCC}" srcOrd="0" destOrd="0" presId="urn:microsoft.com/office/officeart/2005/8/layout/vProcess5"/>
    <dgm:cxn modelId="{AAA7818B-25AE-C34F-9D8D-720E4104763F}" type="presOf" srcId="{63828104-C571-D94F-9857-1B3587FB51B8}" destId="{CB70F3AD-6BDF-2F47-964F-C5FFD201609D}" srcOrd="1" destOrd="0" presId="urn:microsoft.com/office/officeart/2005/8/layout/vProcess5"/>
    <dgm:cxn modelId="{4BC2334B-342B-E74F-8785-22444CCD8986}" srcId="{E63EC7B8-251D-F141-A8DE-39AF32F1982D}" destId="{636CF3CF-9528-2A4F-A0F9-458B508267C6}" srcOrd="1" destOrd="0" parTransId="{F5DE4C18-E9F1-794C-9CF8-94F45E7C8547}" sibTransId="{BC8E6FF8-50C9-7B4C-B46B-7AEA49DDE684}"/>
    <dgm:cxn modelId="{251D8C6E-31DA-E742-92F1-489F73397F95}" type="presOf" srcId="{E63EC7B8-251D-F141-A8DE-39AF32F1982D}" destId="{21A26384-81BE-0242-AF5D-F88BE8191CD5}" srcOrd="0" destOrd="0" presId="urn:microsoft.com/office/officeart/2005/8/layout/vProcess5"/>
    <dgm:cxn modelId="{0F729932-7283-EC4A-BCA0-E54A589D611F}" type="presOf" srcId="{63828104-C571-D94F-9857-1B3587FB51B8}" destId="{193BB152-188F-6843-9F30-94ED8742E00C}" srcOrd="0" destOrd="0" presId="urn:microsoft.com/office/officeart/2005/8/layout/vProcess5"/>
    <dgm:cxn modelId="{15FE23D4-2849-7249-92B7-7F2AD04FA718}" type="presParOf" srcId="{21A26384-81BE-0242-AF5D-F88BE8191CD5}" destId="{22761454-586C-9F46-A4E1-56DEC8D887B4}" srcOrd="0" destOrd="0" presId="urn:microsoft.com/office/officeart/2005/8/layout/vProcess5"/>
    <dgm:cxn modelId="{C44A54DB-E7A4-4A42-82D5-C03CDDBA7AF9}" type="presParOf" srcId="{21A26384-81BE-0242-AF5D-F88BE8191CD5}" destId="{193BB152-188F-6843-9F30-94ED8742E00C}" srcOrd="1" destOrd="0" presId="urn:microsoft.com/office/officeart/2005/8/layout/vProcess5"/>
    <dgm:cxn modelId="{9FD0E880-3F12-2647-BB0C-ECF63D67C19A}" type="presParOf" srcId="{21A26384-81BE-0242-AF5D-F88BE8191CD5}" destId="{B92F6AA3-5B5C-9240-B68E-3B1F089C1EF8}" srcOrd="2" destOrd="0" presId="urn:microsoft.com/office/officeart/2005/8/layout/vProcess5"/>
    <dgm:cxn modelId="{005ED29B-BA13-E74D-84D6-05F7A5F89810}" type="presParOf" srcId="{21A26384-81BE-0242-AF5D-F88BE8191CD5}" destId="{622A1A7C-4913-CC4F-908F-926060611DCC}" srcOrd="3" destOrd="0" presId="urn:microsoft.com/office/officeart/2005/8/layout/vProcess5"/>
    <dgm:cxn modelId="{A53DD495-32CA-7D46-8DAA-DD5BB499C82D}" type="presParOf" srcId="{21A26384-81BE-0242-AF5D-F88BE8191CD5}" destId="{CB70F3AD-6BDF-2F47-964F-C5FFD201609D}" srcOrd="4" destOrd="0" presId="urn:microsoft.com/office/officeart/2005/8/layout/vProcess5"/>
    <dgm:cxn modelId="{75D1FF3C-169D-D74D-8333-324869571163}" type="presParOf" srcId="{21A26384-81BE-0242-AF5D-F88BE8191CD5}" destId="{1D6C3415-3CE0-0C42-836A-EC89D53DF2F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166EF6-6470-CC4A-B95B-B28F80D35351}" type="doc">
      <dgm:prSet loTypeId="urn:microsoft.com/office/officeart/2009/3/layout/RandomtoResultProcess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BC6FD7A-EBF4-164E-B2F0-4D9E4440A591}">
      <dgm:prSet phldrT="[Текст]"/>
      <dgm:spPr/>
      <dgm:t>
        <a:bodyPr/>
        <a:lstStyle/>
        <a:p>
          <a:r>
            <a:rPr lang="ru-RU" dirty="0" smtClean="0"/>
            <a:t>Услуги  </a:t>
          </a:r>
        </a:p>
        <a:p>
          <a:r>
            <a:rPr lang="ru-RU" dirty="0" smtClean="0"/>
            <a:t>по регистрации</a:t>
          </a:r>
          <a:endParaRPr lang="ru-RU" dirty="0"/>
        </a:p>
      </dgm:t>
    </dgm:pt>
    <dgm:pt modelId="{28D3AC40-D9BE-9545-BAF3-349DF79A874F}" type="parTrans" cxnId="{92A75C06-B399-4D46-A1A2-3D07E1B95359}">
      <dgm:prSet/>
      <dgm:spPr/>
      <dgm:t>
        <a:bodyPr/>
        <a:lstStyle/>
        <a:p>
          <a:endParaRPr lang="ru-RU"/>
        </a:p>
      </dgm:t>
    </dgm:pt>
    <dgm:pt modelId="{EDA88242-1F81-854E-8B95-6DADFE132B70}" type="sibTrans" cxnId="{92A75C06-B399-4D46-A1A2-3D07E1B95359}">
      <dgm:prSet/>
      <dgm:spPr/>
      <dgm:t>
        <a:bodyPr/>
        <a:lstStyle/>
        <a:p>
          <a:endParaRPr lang="ru-RU"/>
        </a:p>
      </dgm:t>
    </dgm:pt>
    <dgm:pt modelId="{774E6F4F-B6C5-414F-8057-121CE3B63D65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75000"/>
                </a:schemeClr>
              </a:solidFill>
            </a:rPr>
            <a:t>Оказываются</a:t>
          </a:r>
        </a:p>
        <a:p>
          <a:r>
            <a:rPr lang="ru-RU" b="1" dirty="0" smtClean="0">
              <a:solidFill>
                <a:schemeClr val="tx1">
                  <a:lumMod val="75000"/>
                </a:schemeClr>
              </a:solidFill>
            </a:rPr>
            <a:t>бесплатно</a:t>
          </a:r>
          <a:endParaRPr lang="ru-RU" b="1" dirty="0">
            <a:solidFill>
              <a:schemeClr val="tx1">
                <a:lumMod val="75000"/>
              </a:schemeClr>
            </a:solidFill>
          </a:endParaRPr>
        </a:p>
      </dgm:t>
    </dgm:pt>
    <dgm:pt modelId="{0A2F7A80-D02B-1E4C-8B7F-B7FE8FA9A26C}" type="parTrans" cxnId="{6A1AD93F-D455-8B4B-9A43-F569916CFAC8}">
      <dgm:prSet/>
      <dgm:spPr/>
      <dgm:t>
        <a:bodyPr/>
        <a:lstStyle/>
        <a:p>
          <a:endParaRPr lang="ru-RU"/>
        </a:p>
      </dgm:t>
    </dgm:pt>
    <dgm:pt modelId="{C08D5B27-610A-BC48-8320-1907C64827DA}" type="sibTrans" cxnId="{6A1AD93F-D455-8B4B-9A43-F569916CFAC8}">
      <dgm:prSet/>
      <dgm:spPr/>
      <dgm:t>
        <a:bodyPr/>
        <a:lstStyle/>
        <a:p>
          <a:endParaRPr lang="ru-RU"/>
        </a:p>
      </dgm:t>
    </dgm:pt>
    <dgm:pt modelId="{FF2DA6C3-9FE4-2C40-BA2D-1314CBBD5F1B}" type="pres">
      <dgm:prSet presAssocID="{E0166EF6-6470-CC4A-B95B-B28F80D3535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67A53DB-8289-FB4C-BC9A-2E7879A46704}" type="pres">
      <dgm:prSet presAssocID="{6BC6FD7A-EBF4-164E-B2F0-4D9E4440A591}" presName="chaos" presStyleCnt="0"/>
      <dgm:spPr/>
    </dgm:pt>
    <dgm:pt modelId="{B3F4BBF3-C151-8543-B48C-B06E61671A28}" type="pres">
      <dgm:prSet presAssocID="{6BC6FD7A-EBF4-164E-B2F0-4D9E4440A591}" presName="parTx1" presStyleLbl="revTx" presStyleIdx="0" presStyleCnt="1"/>
      <dgm:spPr/>
      <dgm:t>
        <a:bodyPr/>
        <a:lstStyle/>
        <a:p>
          <a:endParaRPr lang="ru-RU"/>
        </a:p>
      </dgm:t>
    </dgm:pt>
    <dgm:pt modelId="{A0A0FDA1-60C7-4640-B40E-083455C158F6}" type="pres">
      <dgm:prSet presAssocID="{6BC6FD7A-EBF4-164E-B2F0-4D9E4440A591}" presName="c1" presStyleLbl="node1" presStyleIdx="0" presStyleCnt="19"/>
      <dgm:spPr/>
    </dgm:pt>
    <dgm:pt modelId="{6D0E7DA3-6E42-C549-B054-5BAD9ABE19D7}" type="pres">
      <dgm:prSet presAssocID="{6BC6FD7A-EBF4-164E-B2F0-4D9E4440A591}" presName="c2" presStyleLbl="node1" presStyleIdx="1" presStyleCnt="19"/>
      <dgm:spPr/>
    </dgm:pt>
    <dgm:pt modelId="{D93E3421-D5B6-FF42-8149-4862EFCE83D9}" type="pres">
      <dgm:prSet presAssocID="{6BC6FD7A-EBF4-164E-B2F0-4D9E4440A591}" presName="c3" presStyleLbl="node1" presStyleIdx="2" presStyleCnt="19"/>
      <dgm:spPr/>
    </dgm:pt>
    <dgm:pt modelId="{6F0D146D-34C2-374F-87AD-DE58007F68BA}" type="pres">
      <dgm:prSet presAssocID="{6BC6FD7A-EBF4-164E-B2F0-4D9E4440A591}" presName="c4" presStyleLbl="node1" presStyleIdx="3" presStyleCnt="19"/>
      <dgm:spPr/>
    </dgm:pt>
    <dgm:pt modelId="{9AC1FBB4-021D-5045-B9F1-AEB2CD906B74}" type="pres">
      <dgm:prSet presAssocID="{6BC6FD7A-EBF4-164E-B2F0-4D9E4440A591}" presName="c5" presStyleLbl="node1" presStyleIdx="4" presStyleCnt="19"/>
      <dgm:spPr/>
    </dgm:pt>
    <dgm:pt modelId="{5FC86ECC-6FDF-C646-BC3A-C62582F53B76}" type="pres">
      <dgm:prSet presAssocID="{6BC6FD7A-EBF4-164E-B2F0-4D9E4440A591}" presName="c6" presStyleLbl="node1" presStyleIdx="5" presStyleCnt="19"/>
      <dgm:spPr/>
    </dgm:pt>
    <dgm:pt modelId="{2F446A10-9AE2-9745-BBE2-FE86F767FD39}" type="pres">
      <dgm:prSet presAssocID="{6BC6FD7A-EBF4-164E-B2F0-4D9E4440A591}" presName="c7" presStyleLbl="node1" presStyleIdx="6" presStyleCnt="19"/>
      <dgm:spPr/>
    </dgm:pt>
    <dgm:pt modelId="{74B8A1E5-0FF7-5044-9EC4-54DBADAD14C3}" type="pres">
      <dgm:prSet presAssocID="{6BC6FD7A-EBF4-164E-B2F0-4D9E4440A591}" presName="c8" presStyleLbl="node1" presStyleIdx="7" presStyleCnt="19"/>
      <dgm:spPr/>
    </dgm:pt>
    <dgm:pt modelId="{740AA925-7322-5743-9DB2-86543DF315F8}" type="pres">
      <dgm:prSet presAssocID="{6BC6FD7A-EBF4-164E-B2F0-4D9E4440A591}" presName="c9" presStyleLbl="node1" presStyleIdx="8" presStyleCnt="19"/>
      <dgm:spPr/>
    </dgm:pt>
    <dgm:pt modelId="{CCB0FBCE-88EC-7148-B5AA-807BB6B34377}" type="pres">
      <dgm:prSet presAssocID="{6BC6FD7A-EBF4-164E-B2F0-4D9E4440A591}" presName="c10" presStyleLbl="node1" presStyleIdx="9" presStyleCnt="19"/>
      <dgm:spPr/>
    </dgm:pt>
    <dgm:pt modelId="{4066D529-888F-AE4E-8E48-CEFB7EA390D2}" type="pres">
      <dgm:prSet presAssocID="{6BC6FD7A-EBF4-164E-B2F0-4D9E4440A591}" presName="c11" presStyleLbl="node1" presStyleIdx="10" presStyleCnt="19"/>
      <dgm:spPr/>
    </dgm:pt>
    <dgm:pt modelId="{40347FEB-BF2A-0441-B1D7-968E0A2F7CE5}" type="pres">
      <dgm:prSet presAssocID="{6BC6FD7A-EBF4-164E-B2F0-4D9E4440A591}" presName="c12" presStyleLbl="node1" presStyleIdx="11" presStyleCnt="19"/>
      <dgm:spPr/>
    </dgm:pt>
    <dgm:pt modelId="{10186F2F-9F4B-1241-B3A4-E4BF02588841}" type="pres">
      <dgm:prSet presAssocID="{6BC6FD7A-EBF4-164E-B2F0-4D9E4440A591}" presName="c13" presStyleLbl="node1" presStyleIdx="12" presStyleCnt="19"/>
      <dgm:spPr/>
    </dgm:pt>
    <dgm:pt modelId="{953E5E92-25D8-1044-8AA2-49C64B4E203D}" type="pres">
      <dgm:prSet presAssocID="{6BC6FD7A-EBF4-164E-B2F0-4D9E4440A591}" presName="c14" presStyleLbl="node1" presStyleIdx="13" presStyleCnt="19"/>
      <dgm:spPr/>
    </dgm:pt>
    <dgm:pt modelId="{D43D31B2-28BA-704D-A131-2AEF04DFBE9B}" type="pres">
      <dgm:prSet presAssocID="{6BC6FD7A-EBF4-164E-B2F0-4D9E4440A591}" presName="c15" presStyleLbl="node1" presStyleIdx="14" presStyleCnt="19"/>
      <dgm:spPr/>
    </dgm:pt>
    <dgm:pt modelId="{22B75EA8-C113-BE41-B7C2-DE347510214A}" type="pres">
      <dgm:prSet presAssocID="{6BC6FD7A-EBF4-164E-B2F0-4D9E4440A591}" presName="c16" presStyleLbl="node1" presStyleIdx="15" presStyleCnt="19"/>
      <dgm:spPr/>
    </dgm:pt>
    <dgm:pt modelId="{CEEFA1D5-B757-AA4E-A8ED-06912DBEDE02}" type="pres">
      <dgm:prSet presAssocID="{6BC6FD7A-EBF4-164E-B2F0-4D9E4440A591}" presName="c17" presStyleLbl="node1" presStyleIdx="16" presStyleCnt="19"/>
      <dgm:spPr/>
    </dgm:pt>
    <dgm:pt modelId="{EA3BBE5F-009B-C747-81F6-05EAA68C6A70}" type="pres">
      <dgm:prSet presAssocID="{6BC6FD7A-EBF4-164E-B2F0-4D9E4440A591}" presName="c18" presStyleLbl="node1" presStyleIdx="17" presStyleCnt="19"/>
      <dgm:spPr/>
    </dgm:pt>
    <dgm:pt modelId="{1B950A39-14EF-8D42-80E4-DD674CB51161}" type="pres">
      <dgm:prSet presAssocID="{EDA88242-1F81-854E-8B95-6DADFE132B70}" presName="chevronComposite1" presStyleCnt="0"/>
      <dgm:spPr/>
    </dgm:pt>
    <dgm:pt modelId="{F045F940-A9C3-EE40-AC43-4F3E3954493E}" type="pres">
      <dgm:prSet presAssocID="{EDA88242-1F81-854E-8B95-6DADFE132B70}" presName="chevron1" presStyleLbl="sibTrans2D1" presStyleIdx="0" presStyleCnt="2"/>
      <dgm:spPr/>
    </dgm:pt>
    <dgm:pt modelId="{6FF91678-E13E-564C-A000-0F890C80C585}" type="pres">
      <dgm:prSet presAssocID="{EDA88242-1F81-854E-8B95-6DADFE132B70}" presName="spChevron1" presStyleCnt="0"/>
      <dgm:spPr/>
    </dgm:pt>
    <dgm:pt modelId="{A30DE681-F95F-C349-B4F0-AB8AB4DEF6A0}" type="pres">
      <dgm:prSet presAssocID="{EDA88242-1F81-854E-8B95-6DADFE132B70}" presName="overlap" presStyleCnt="0"/>
      <dgm:spPr/>
    </dgm:pt>
    <dgm:pt modelId="{FA881B6D-AA8B-4C41-B327-CF62FB674F31}" type="pres">
      <dgm:prSet presAssocID="{EDA88242-1F81-854E-8B95-6DADFE132B70}" presName="chevronComposite2" presStyleCnt="0"/>
      <dgm:spPr/>
    </dgm:pt>
    <dgm:pt modelId="{4C0D3521-E0BF-724F-8CD7-FCA23327712E}" type="pres">
      <dgm:prSet presAssocID="{EDA88242-1F81-854E-8B95-6DADFE132B70}" presName="chevron2" presStyleLbl="sibTrans2D1" presStyleIdx="1" presStyleCnt="2"/>
      <dgm:spPr/>
    </dgm:pt>
    <dgm:pt modelId="{EB1357EA-2278-DB4B-9BEE-1823E72D51A0}" type="pres">
      <dgm:prSet presAssocID="{EDA88242-1F81-854E-8B95-6DADFE132B70}" presName="spChevron2" presStyleCnt="0"/>
      <dgm:spPr/>
    </dgm:pt>
    <dgm:pt modelId="{7867DC91-849B-344E-B721-FA81F6228DDD}" type="pres">
      <dgm:prSet presAssocID="{774E6F4F-B6C5-414F-8057-121CE3B63D65}" presName="last" presStyleCnt="0"/>
      <dgm:spPr/>
    </dgm:pt>
    <dgm:pt modelId="{B130995D-2029-F54B-B04A-0584844E6015}" type="pres">
      <dgm:prSet presAssocID="{774E6F4F-B6C5-414F-8057-121CE3B63D65}" presName="circleTx" presStyleLbl="node1" presStyleIdx="18" presStyleCnt="19"/>
      <dgm:spPr/>
      <dgm:t>
        <a:bodyPr/>
        <a:lstStyle/>
        <a:p>
          <a:endParaRPr lang="ru-RU"/>
        </a:p>
      </dgm:t>
    </dgm:pt>
    <dgm:pt modelId="{167D5740-6DDE-F34D-AA0F-D639266ADC37}" type="pres">
      <dgm:prSet presAssocID="{774E6F4F-B6C5-414F-8057-121CE3B63D65}" presName="spN" presStyleCnt="0"/>
      <dgm:spPr/>
    </dgm:pt>
  </dgm:ptLst>
  <dgm:cxnLst>
    <dgm:cxn modelId="{6A1AD93F-D455-8B4B-9A43-F569916CFAC8}" srcId="{E0166EF6-6470-CC4A-B95B-B28F80D35351}" destId="{774E6F4F-B6C5-414F-8057-121CE3B63D65}" srcOrd="1" destOrd="0" parTransId="{0A2F7A80-D02B-1E4C-8B7F-B7FE8FA9A26C}" sibTransId="{C08D5B27-610A-BC48-8320-1907C64827DA}"/>
    <dgm:cxn modelId="{C425C73E-5251-DE45-A727-294334A3F7AF}" type="presOf" srcId="{E0166EF6-6470-CC4A-B95B-B28F80D35351}" destId="{FF2DA6C3-9FE4-2C40-BA2D-1314CBBD5F1B}" srcOrd="0" destOrd="0" presId="urn:microsoft.com/office/officeart/2009/3/layout/RandomtoResultProcess"/>
    <dgm:cxn modelId="{92A75C06-B399-4D46-A1A2-3D07E1B95359}" srcId="{E0166EF6-6470-CC4A-B95B-B28F80D35351}" destId="{6BC6FD7A-EBF4-164E-B2F0-4D9E4440A591}" srcOrd="0" destOrd="0" parTransId="{28D3AC40-D9BE-9545-BAF3-349DF79A874F}" sibTransId="{EDA88242-1F81-854E-8B95-6DADFE132B70}"/>
    <dgm:cxn modelId="{D3BB9915-3404-5A45-92E7-A85D49419C83}" type="presOf" srcId="{774E6F4F-B6C5-414F-8057-121CE3B63D65}" destId="{B130995D-2029-F54B-B04A-0584844E6015}" srcOrd="0" destOrd="0" presId="urn:microsoft.com/office/officeart/2009/3/layout/RandomtoResultProcess"/>
    <dgm:cxn modelId="{D38030E5-D6D0-FD48-BC2C-6AABFC1A222D}" type="presOf" srcId="{6BC6FD7A-EBF4-164E-B2F0-4D9E4440A591}" destId="{B3F4BBF3-C151-8543-B48C-B06E61671A28}" srcOrd="0" destOrd="0" presId="urn:microsoft.com/office/officeart/2009/3/layout/RandomtoResultProcess"/>
    <dgm:cxn modelId="{AE069DDB-E028-5743-854F-1350339D6BB9}" type="presParOf" srcId="{FF2DA6C3-9FE4-2C40-BA2D-1314CBBD5F1B}" destId="{C67A53DB-8289-FB4C-BC9A-2E7879A46704}" srcOrd="0" destOrd="0" presId="urn:microsoft.com/office/officeart/2009/3/layout/RandomtoResultProcess"/>
    <dgm:cxn modelId="{94BD0FF0-13BB-2F43-9DB4-419B4551E082}" type="presParOf" srcId="{C67A53DB-8289-FB4C-BC9A-2E7879A46704}" destId="{B3F4BBF3-C151-8543-B48C-B06E61671A28}" srcOrd="0" destOrd="0" presId="urn:microsoft.com/office/officeart/2009/3/layout/RandomtoResultProcess"/>
    <dgm:cxn modelId="{3CF9ECC3-D0F3-4B4E-9085-87D257982905}" type="presParOf" srcId="{C67A53DB-8289-FB4C-BC9A-2E7879A46704}" destId="{A0A0FDA1-60C7-4640-B40E-083455C158F6}" srcOrd="1" destOrd="0" presId="urn:microsoft.com/office/officeart/2009/3/layout/RandomtoResultProcess"/>
    <dgm:cxn modelId="{51272705-E5F2-9847-9BCC-007F0F3C2CFA}" type="presParOf" srcId="{C67A53DB-8289-FB4C-BC9A-2E7879A46704}" destId="{6D0E7DA3-6E42-C549-B054-5BAD9ABE19D7}" srcOrd="2" destOrd="0" presId="urn:microsoft.com/office/officeart/2009/3/layout/RandomtoResultProcess"/>
    <dgm:cxn modelId="{0953E62A-06D9-ED41-9E71-357AC2AD520F}" type="presParOf" srcId="{C67A53DB-8289-FB4C-BC9A-2E7879A46704}" destId="{D93E3421-D5B6-FF42-8149-4862EFCE83D9}" srcOrd="3" destOrd="0" presId="urn:microsoft.com/office/officeart/2009/3/layout/RandomtoResultProcess"/>
    <dgm:cxn modelId="{DC093229-6DC5-C74E-961D-08AD4EAE9838}" type="presParOf" srcId="{C67A53DB-8289-FB4C-BC9A-2E7879A46704}" destId="{6F0D146D-34C2-374F-87AD-DE58007F68BA}" srcOrd="4" destOrd="0" presId="urn:microsoft.com/office/officeart/2009/3/layout/RandomtoResultProcess"/>
    <dgm:cxn modelId="{49CC6E04-AA9A-C647-8883-E7A889953149}" type="presParOf" srcId="{C67A53DB-8289-FB4C-BC9A-2E7879A46704}" destId="{9AC1FBB4-021D-5045-B9F1-AEB2CD906B74}" srcOrd="5" destOrd="0" presId="urn:microsoft.com/office/officeart/2009/3/layout/RandomtoResultProcess"/>
    <dgm:cxn modelId="{3193DC91-9B7C-7448-AA5D-F6FD9222B92A}" type="presParOf" srcId="{C67A53DB-8289-FB4C-BC9A-2E7879A46704}" destId="{5FC86ECC-6FDF-C646-BC3A-C62582F53B76}" srcOrd="6" destOrd="0" presId="urn:microsoft.com/office/officeart/2009/3/layout/RandomtoResultProcess"/>
    <dgm:cxn modelId="{9AF3D60B-4115-0746-B8F0-0BD1C84B9382}" type="presParOf" srcId="{C67A53DB-8289-FB4C-BC9A-2E7879A46704}" destId="{2F446A10-9AE2-9745-BBE2-FE86F767FD39}" srcOrd="7" destOrd="0" presId="urn:microsoft.com/office/officeart/2009/3/layout/RandomtoResultProcess"/>
    <dgm:cxn modelId="{3C5A77BE-D036-754E-89E8-09FF0204D27B}" type="presParOf" srcId="{C67A53DB-8289-FB4C-BC9A-2E7879A46704}" destId="{74B8A1E5-0FF7-5044-9EC4-54DBADAD14C3}" srcOrd="8" destOrd="0" presId="urn:microsoft.com/office/officeart/2009/3/layout/RandomtoResultProcess"/>
    <dgm:cxn modelId="{41E1556C-8DEA-A84B-BF05-3BDF21D6B6A4}" type="presParOf" srcId="{C67A53DB-8289-FB4C-BC9A-2E7879A46704}" destId="{740AA925-7322-5743-9DB2-86543DF315F8}" srcOrd="9" destOrd="0" presId="urn:microsoft.com/office/officeart/2009/3/layout/RandomtoResultProcess"/>
    <dgm:cxn modelId="{BC9C034C-F656-0D46-B725-B3DB9E612A19}" type="presParOf" srcId="{C67A53DB-8289-FB4C-BC9A-2E7879A46704}" destId="{CCB0FBCE-88EC-7148-B5AA-807BB6B34377}" srcOrd="10" destOrd="0" presId="urn:microsoft.com/office/officeart/2009/3/layout/RandomtoResultProcess"/>
    <dgm:cxn modelId="{68CF269F-1F69-0A45-B891-C92234CDB9D6}" type="presParOf" srcId="{C67A53DB-8289-FB4C-BC9A-2E7879A46704}" destId="{4066D529-888F-AE4E-8E48-CEFB7EA390D2}" srcOrd="11" destOrd="0" presId="urn:microsoft.com/office/officeart/2009/3/layout/RandomtoResultProcess"/>
    <dgm:cxn modelId="{6CB8C41C-8D3E-A64D-89D3-F8198B0B0ED2}" type="presParOf" srcId="{C67A53DB-8289-FB4C-BC9A-2E7879A46704}" destId="{40347FEB-BF2A-0441-B1D7-968E0A2F7CE5}" srcOrd="12" destOrd="0" presId="urn:microsoft.com/office/officeart/2009/3/layout/RandomtoResultProcess"/>
    <dgm:cxn modelId="{F416ABF3-E3C7-D84D-B9EE-158A3523D504}" type="presParOf" srcId="{C67A53DB-8289-FB4C-BC9A-2E7879A46704}" destId="{10186F2F-9F4B-1241-B3A4-E4BF02588841}" srcOrd="13" destOrd="0" presId="urn:microsoft.com/office/officeart/2009/3/layout/RandomtoResultProcess"/>
    <dgm:cxn modelId="{BB93E087-5A61-EF43-BB0D-87D67674A6DA}" type="presParOf" srcId="{C67A53DB-8289-FB4C-BC9A-2E7879A46704}" destId="{953E5E92-25D8-1044-8AA2-49C64B4E203D}" srcOrd="14" destOrd="0" presId="urn:microsoft.com/office/officeart/2009/3/layout/RandomtoResultProcess"/>
    <dgm:cxn modelId="{00FD9C8F-8EBC-0240-8F06-B20E3C311FFB}" type="presParOf" srcId="{C67A53DB-8289-FB4C-BC9A-2E7879A46704}" destId="{D43D31B2-28BA-704D-A131-2AEF04DFBE9B}" srcOrd="15" destOrd="0" presId="urn:microsoft.com/office/officeart/2009/3/layout/RandomtoResultProcess"/>
    <dgm:cxn modelId="{91559FB0-0C5E-4440-AFB8-9E70AD7FB7B6}" type="presParOf" srcId="{C67A53DB-8289-FB4C-BC9A-2E7879A46704}" destId="{22B75EA8-C113-BE41-B7C2-DE347510214A}" srcOrd="16" destOrd="0" presId="urn:microsoft.com/office/officeart/2009/3/layout/RandomtoResultProcess"/>
    <dgm:cxn modelId="{FA3A1B2C-CDD7-C645-8F93-FC60B9AD76D6}" type="presParOf" srcId="{C67A53DB-8289-FB4C-BC9A-2E7879A46704}" destId="{CEEFA1D5-B757-AA4E-A8ED-06912DBEDE02}" srcOrd="17" destOrd="0" presId="urn:microsoft.com/office/officeart/2009/3/layout/RandomtoResultProcess"/>
    <dgm:cxn modelId="{E70C3960-3BEB-3F4A-A20B-1AB254095C82}" type="presParOf" srcId="{C67A53DB-8289-FB4C-BC9A-2E7879A46704}" destId="{EA3BBE5F-009B-C747-81F6-05EAA68C6A70}" srcOrd="18" destOrd="0" presId="urn:microsoft.com/office/officeart/2009/3/layout/RandomtoResultProcess"/>
    <dgm:cxn modelId="{9AACC47C-0E69-7E4C-860C-9C5A77A20089}" type="presParOf" srcId="{FF2DA6C3-9FE4-2C40-BA2D-1314CBBD5F1B}" destId="{1B950A39-14EF-8D42-80E4-DD674CB51161}" srcOrd="1" destOrd="0" presId="urn:microsoft.com/office/officeart/2009/3/layout/RandomtoResultProcess"/>
    <dgm:cxn modelId="{713327E8-0D69-0D4B-AB67-A7F83D2D2C60}" type="presParOf" srcId="{1B950A39-14EF-8D42-80E4-DD674CB51161}" destId="{F045F940-A9C3-EE40-AC43-4F3E3954493E}" srcOrd="0" destOrd="0" presId="urn:microsoft.com/office/officeart/2009/3/layout/RandomtoResultProcess"/>
    <dgm:cxn modelId="{A43EB53B-8993-8A4E-807F-4A2F2DE6D87D}" type="presParOf" srcId="{1B950A39-14EF-8D42-80E4-DD674CB51161}" destId="{6FF91678-E13E-564C-A000-0F890C80C585}" srcOrd="1" destOrd="0" presId="urn:microsoft.com/office/officeart/2009/3/layout/RandomtoResultProcess"/>
    <dgm:cxn modelId="{F140FCF5-3204-F345-B59D-3647D35C3780}" type="presParOf" srcId="{FF2DA6C3-9FE4-2C40-BA2D-1314CBBD5F1B}" destId="{A30DE681-F95F-C349-B4F0-AB8AB4DEF6A0}" srcOrd="2" destOrd="0" presId="urn:microsoft.com/office/officeart/2009/3/layout/RandomtoResultProcess"/>
    <dgm:cxn modelId="{3BF9E1DE-D30E-484A-A40F-614BA2E37DDB}" type="presParOf" srcId="{FF2DA6C3-9FE4-2C40-BA2D-1314CBBD5F1B}" destId="{FA881B6D-AA8B-4C41-B327-CF62FB674F31}" srcOrd="3" destOrd="0" presId="urn:microsoft.com/office/officeart/2009/3/layout/RandomtoResultProcess"/>
    <dgm:cxn modelId="{9F84ACFF-FC35-BD43-9161-1F7B036FECA6}" type="presParOf" srcId="{FA881B6D-AA8B-4C41-B327-CF62FB674F31}" destId="{4C0D3521-E0BF-724F-8CD7-FCA23327712E}" srcOrd="0" destOrd="0" presId="urn:microsoft.com/office/officeart/2009/3/layout/RandomtoResultProcess"/>
    <dgm:cxn modelId="{51B74048-3503-AE49-8112-05A4311BF1B6}" type="presParOf" srcId="{FA881B6D-AA8B-4C41-B327-CF62FB674F31}" destId="{EB1357EA-2278-DB4B-9BEE-1823E72D51A0}" srcOrd="1" destOrd="0" presId="urn:microsoft.com/office/officeart/2009/3/layout/RandomtoResultProcess"/>
    <dgm:cxn modelId="{433C8FB3-6E92-C342-B6FD-00E12CE19EB5}" type="presParOf" srcId="{FF2DA6C3-9FE4-2C40-BA2D-1314CBBD5F1B}" destId="{7867DC91-849B-344E-B721-FA81F6228DDD}" srcOrd="4" destOrd="0" presId="urn:microsoft.com/office/officeart/2009/3/layout/RandomtoResultProcess"/>
    <dgm:cxn modelId="{32F08690-CA32-F646-BDB7-AE20DDAAC3B6}" type="presParOf" srcId="{7867DC91-849B-344E-B721-FA81F6228DDD}" destId="{B130995D-2029-F54B-B04A-0584844E6015}" srcOrd="0" destOrd="0" presId="urn:microsoft.com/office/officeart/2009/3/layout/RandomtoResultProcess"/>
    <dgm:cxn modelId="{8C7DAC92-5833-E245-85D9-297F6BC7BA9B}" type="presParOf" srcId="{7867DC91-849B-344E-B721-FA81F6228DDD}" destId="{167D5740-6DDE-F34D-AA0F-D639266ADC3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2A0B3-BC36-48A6-9B5F-B421683E3230}">
      <dsp:nvSpPr>
        <dsp:cNvPr id="0" name=""/>
        <dsp:cNvSpPr/>
      </dsp:nvSpPr>
      <dsp:spPr>
        <a:xfrm>
          <a:off x="2101060" y="593179"/>
          <a:ext cx="3957140" cy="3957140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5">
            <a:hueOff val="-626940"/>
            <a:satOff val="-11786"/>
            <a:lumOff val="-2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9C17B-70D4-4059-9EF9-B1F9EE34E5B9}">
      <dsp:nvSpPr>
        <dsp:cNvPr id="0" name=""/>
        <dsp:cNvSpPr/>
      </dsp:nvSpPr>
      <dsp:spPr>
        <a:xfrm>
          <a:off x="2101060" y="593179"/>
          <a:ext cx="3957140" cy="3957140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5">
            <a:hueOff val="-417960"/>
            <a:satOff val="-7857"/>
            <a:lumOff val="-1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09C5B-1B18-43ED-B286-DC0808DFE595}">
      <dsp:nvSpPr>
        <dsp:cNvPr id="0" name=""/>
        <dsp:cNvSpPr/>
      </dsp:nvSpPr>
      <dsp:spPr>
        <a:xfrm>
          <a:off x="2101060" y="593179"/>
          <a:ext cx="3957140" cy="3957140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5">
            <a:hueOff val="-208980"/>
            <a:satOff val="-3929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63A-0889-43A3-AB3E-C76E31259E13}">
      <dsp:nvSpPr>
        <dsp:cNvPr id="0" name=""/>
        <dsp:cNvSpPr/>
      </dsp:nvSpPr>
      <dsp:spPr>
        <a:xfrm>
          <a:off x="2101060" y="593179"/>
          <a:ext cx="3957140" cy="3957140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65149-E3EC-4232-87BC-70FA6D1E644F}">
      <dsp:nvSpPr>
        <dsp:cNvPr id="0" name=""/>
        <dsp:cNvSpPr/>
      </dsp:nvSpPr>
      <dsp:spPr>
        <a:xfrm>
          <a:off x="3169283" y="1661402"/>
          <a:ext cx="1820694" cy="18206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Бизнес-навигатор</a:t>
          </a:r>
          <a:endParaRPr lang="ru-RU" sz="2000" kern="1200" dirty="0"/>
        </a:p>
      </dsp:txBody>
      <dsp:txXfrm>
        <a:off x="3435917" y="1928036"/>
        <a:ext cx="1287426" cy="1287426"/>
      </dsp:txXfrm>
    </dsp:sp>
    <dsp:sp modelId="{148B3E29-CD99-4587-B3F7-C6DB4CB2ABC2}">
      <dsp:nvSpPr>
        <dsp:cNvPr id="0" name=""/>
        <dsp:cNvSpPr/>
      </dsp:nvSpPr>
      <dsp:spPr>
        <a:xfrm>
          <a:off x="3442387" y="1818"/>
          <a:ext cx="1274486" cy="12744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Бизнес-навигатор МСП</a:t>
          </a:r>
          <a:endParaRPr lang="ru-RU" sz="1200" kern="1200" dirty="0"/>
        </a:p>
      </dsp:txBody>
      <dsp:txXfrm>
        <a:off x="3629031" y="188462"/>
        <a:ext cx="901198" cy="901198"/>
      </dsp:txXfrm>
    </dsp:sp>
    <dsp:sp modelId="{2A4777C4-ADA1-45EB-9D51-C792ED2ED3FA}">
      <dsp:nvSpPr>
        <dsp:cNvPr id="0" name=""/>
        <dsp:cNvSpPr/>
      </dsp:nvSpPr>
      <dsp:spPr>
        <a:xfrm>
          <a:off x="5375076" y="1934506"/>
          <a:ext cx="1274486" cy="1274486"/>
        </a:xfrm>
        <a:prstGeom prst="ellipse">
          <a:avLst/>
        </a:prstGeom>
        <a:solidFill>
          <a:schemeClr val="accent5">
            <a:hueOff val="-208980"/>
            <a:satOff val="-3929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ТАСС-бизнес</a:t>
          </a:r>
          <a:endParaRPr lang="ru-RU" sz="1200" kern="1200" dirty="0"/>
        </a:p>
      </dsp:txBody>
      <dsp:txXfrm>
        <a:off x="5561720" y="2121150"/>
        <a:ext cx="901198" cy="901198"/>
      </dsp:txXfrm>
    </dsp:sp>
    <dsp:sp modelId="{2CE9AE02-28F3-456D-BF96-CCACF8396F3A}">
      <dsp:nvSpPr>
        <dsp:cNvPr id="0" name=""/>
        <dsp:cNvSpPr/>
      </dsp:nvSpPr>
      <dsp:spPr>
        <a:xfrm>
          <a:off x="3442387" y="3867195"/>
          <a:ext cx="1274486" cy="1274486"/>
        </a:xfrm>
        <a:prstGeom prst="ellipse">
          <a:avLst/>
        </a:prstGeom>
        <a:solidFill>
          <a:schemeClr val="accent5">
            <a:hueOff val="-417960"/>
            <a:satOff val="-7857"/>
            <a:lumOff val="-1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Поток</a:t>
          </a:r>
          <a:endParaRPr lang="ru-RU" sz="1200" kern="1200" dirty="0"/>
        </a:p>
      </dsp:txBody>
      <dsp:txXfrm>
        <a:off x="3629031" y="4053839"/>
        <a:ext cx="901198" cy="901198"/>
      </dsp:txXfrm>
    </dsp:sp>
    <dsp:sp modelId="{A17D151B-8BBC-4F8E-A9D1-0FDABF98C763}">
      <dsp:nvSpPr>
        <dsp:cNvPr id="0" name=""/>
        <dsp:cNvSpPr/>
      </dsp:nvSpPr>
      <dsp:spPr>
        <a:xfrm>
          <a:off x="1509699" y="1934506"/>
          <a:ext cx="1274486" cy="1274486"/>
        </a:xfrm>
        <a:prstGeom prst="ellipse">
          <a:avLst/>
        </a:prstGeom>
        <a:solidFill>
          <a:schemeClr val="accent5">
            <a:hueOff val="-626940"/>
            <a:satOff val="-11786"/>
            <a:lumOff val="-2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Жизненные ситуации</a:t>
          </a:r>
          <a:endParaRPr lang="ru-RU" sz="1200" kern="1200" dirty="0"/>
        </a:p>
      </dsp:txBody>
      <dsp:txXfrm>
        <a:off x="1696343" y="2121150"/>
        <a:ext cx="901198" cy="901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B3527-79D4-436A-A305-D38A0C63E1B0}">
      <dsp:nvSpPr>
        <dsp:cNvPr id="0" name=""/>
        <dsp:cNvSpPr/>
      </dsp:nvSpPr>
      <dsp:spPr>
        <a:xfrm>
          <a:off x="0" y="397101"/>
          <a:ext cx="2515227" cy="1509136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Выбрать бизнес</a:t>
          </a:r>
          <a:endParaRPr lang="ru-RU" sz="2200" kern="1200" dirty="0"/>
        </a:p>
      </dsp:txBody>
      <dsp:txXfrm>
        <a:off x="0" y="397101"/>
        <a:ext cx="2515227" cy="1509136"/>
      </dsp:txXfrm>
    </dsp:sp>
    <dsp:sp modelId="{690E15E7-303C-4AAD-8A84-3D994606A09F}">
      <dsp:nvSpPr>
        <dsp:cNvPr id="0" name=""/>
        <dsp:cNvSpPr/>
      </dsp:nvSpPr>
      <dsp:spPr>
        <a:xfrm>
          <a:off x="2766750" y="397101"/>
          <a:ext cx="2515227" cy="1509136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Рассчитать примерный бизнес-план</a:t>
          </a:r>
          <a:endParaRPr lang="ru-RU" sz="2200" kern="1200" dirty="0"/>
        </a:p>
      </dsp:txBody>
      <dsp:txXfrm>
        <a:off x="2766750" y="397101"/>
        <a:ext cx="2515227" cy="1509136"/>
      </dsp:txXfrm>
    </dsp:sp>
    <dsp:sp modelId="{B45C5D69-01F9-4498-B7AD-AF95CFC1EF89}">
      <dsp:nvSpPr>
        <dsp:cNvPr id="0" name=""/>
        <dsp:cNvSpPr/>
      </dsp:nvSpPr>
      <dsp:spPr>
        <a:xfrm>
          <a:off x="5533501" y="397101"/>
          <a:ext cx="2515227" cy="1509136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Найти, где взять кредит и оформить гарантию</a:t>
          </a:r>
          <a:endParaRPr lang="ru-RU" sz="2200" kern="1200" dirty="0"/>
        </a:p>
      </dsp:txBody>
      <dsp:txXfrm>
        <a:off x="5533501" y="397101"/>
        <a:ext cx="2515227" cy="1509136"/>
      </dsp:txXfrm>
    </dsp:sp>
    <dsp:sp modelId="{57462344-AFED-4C0E-9810-CDCCF7DC5299}">
      <dsp:nvSpPr>
        <dsp:cNvPr id="0" name=""/>
        <dsp:cNvSpPr/>
      </dsp:nvSpPr>
      <dsp:spPr>
        <a:xfrm>
          <a:off x="0" y="2157761"/>
          <a:ext cx="2515227" cy="1509136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Узнать о мерах поддержки малого и среднего бизнеса</a:t>
          </a:r>
          <a:endParaRPr lang="ru-RU" sz="2200" kern="1200" dirty="0"/>
        </a:p>
      </dsp:txBody>
      <dsp:txXfrm>
        <a:off x="0" y="2157761"/>
        <a:ext cx="2515227" cy="1509136"/>
      </dsp:txXfrm>
    </dsp:sp>
    <dsp:sp modelId="{9991898F-2C04-418E-829A-53CEC02FB36E}">
      <dsp:nvSpPr>
        <dsp:cNvPr id="0" name=""/>
        <dsp:cNvSpPr/>
      </dsp:nvSpPr>
      <dsp:spPr>
        <a:xfrm>
          <a:off x="2766750" y="2157761"/>
          <a:ext cx="2515227" cy="1509136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Подобрать в аренду помещение для бизнеса</a:t>
          </a:r>
          <a:endParaRPr lang="ru-RU" sz="2200" kern="1200" dirty="0"/>
        </a:p>
      </dsp:txBody>
      <dsp:txXfrm>
        <a:off x="2766750" y="2157761"/>
        <a:ext cx="2515227" cy="1509136"/>
      </dsp:txXfrm>
    </dsp:sp>
    <dsp:sp modelId="{CBA45522-6FAA-4B5E-ADAF-3702A858BF2D}">
      <dsp:nvSpPr>
        <dsp:cNvPr id="0" name=""/>
        <dsp:cNvSpPr/>
      </dsp:nvSpPr>
      <dsp:spPr>
        <a:xfrm>
          <a:off x="5533501" y="2157761"/>
          <a:ext cx="2515227" cy="1509136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Быть в курсе планов закупок крупнейших заказчиков</a:t>
          </a:r>
          <a:endParaRPr lang="ru-RU" sz="2200" kern="1200" dirty="0"/>
        </a:p>
      </dsp:txBody>
      <dsp:txXfrm>
        <a:off x="5533501" y="2157761"/>
        <a:ext cx="2515227" cy="1509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7BCBC-6132-234C-9764-7C876BB340F3}">
      <dsp:nvSpPr>
        <dsp:cNvPr id="0" name=""/>
        <dsp:cNvSpPr/>
      </dsp:nvSpPr>
      <dsp:spPr>
        <a:xfrm>
          <a:off x="0" y="2665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266555"/>
        <a:ext cx="8723845" cy="378000"/>
      </dsp:txXfrm>
    </dsp:sp>
    <dsp:sp modelId="{763369B6-E96B-2C44-ACDD-A5A0B87BB9FC}">
      <dsp:nvSpPr>
        <dsp:cNvPr id="0" name=""/>
        <dsp:cNvSpPr/>
      </dsp:nvSpPr>
      <dsp:spPr>
        <a:xfrm>
          <a:off x="436192" y="451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Почерпнуть идею для бизнеса на основании сведений, занесенных в Бизнес-навигатор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66771"/>
        <a:ext cx="6063459" cy="399568"/>
      </dsp:txXfrm>
    </dsp:sp>
    <dsp:sp modelId="{D3711A90-C25E-F34B-95D2-85D618CE4FC5}">
      <dsp:nvSpPr>
        <dsp:cNvPr id="0" name=""/>
        <dsp:cNvSpPr/>
      </dsp:nvSpPr>
      <dsp:spPr>
        <a:xfrm>
          <a:off x="0" y="9469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946955"/>
        <a:ext cx="8723845" cy="378000"/>
      </dsp:txXfrm>
    </dsp:sp>
    <dsp:sp modelId="{829E84F7-7F3D-D24F-B386-453C79A5E623}">
      <dsp:nvSpPr>
        <dsp:cNvPr id="0" name=""/>
        <dsp:cNvSpPr/>
      </dsp:nvSpPr>
      <dsp:spPr>
        <a:xfrm>
          <a:off x="436192" y="7255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Дает возможность приобрести франшизу и получить бизнес, который уже работает и приносит прибыль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747171"/>
        <a:ext cx="6063459" cy="399568"/>
      </dsp:txXfrm>
    </dsp:sp>
    <dsp:sp modelId="{544E3C5B-931F-134D-AA42-530A9F51CC8D}">
      <dsp:nvSpPr>
        <dsp:cNvPr id="0" name=""/>
        <dsp:cNvSpPr/>
      </dsp:nvSpPr>
      <dsp:spPr>
        <a:xfrm>
          <a:off x="0" y="16273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1627355"/>
        <a:ext cx="8723845" cy="378000"/>
      </dsp:txXfrm>
    </dsp:sp>
    <dsp:sp modelId="{45053BFB-60EE-5F49-95DE-7EDA24B959A9}">
      <dsp:nvSpPr>
        <dsp:cNvPr id="0" name=""/>
        <dsp:cNvSpPr/>
      </dsp:nvSpPr>
      <dsp:spPr>
        <a:xfrm>
          <a:off x="436192" y="14059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Посмотреть аналитику и маркетинговые исследования о Вашем бизнесе или бизнесе, предлагаемом к открытию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1427571"/>
        <a:ext cx="6063459" cy="399568"/>
      </dsp:txXfrm>
    </dsp:sp>
    <dsp:sp modelId="{6AEBFFCC-2A8C-C14F-A1D1-52468ADECE72}">
      <dsp:nvSpPr>
        <dsp:cNvPr id="0" name=""/>
        <dsp:cNvSpPr/>
      </dsp:nvSpPr>
      <dsp:spPr>
        <a:xfrm>
          <a:off x="0" y="23077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2307755"/>
        <a:ext cx="8723845" cy="378000"/>
      </dsp:txXfrm>
    </dsp:sp>
    <dsp:sp modelId="{6B47CCFC-4F9A-7F4A-BBA0-6A51E3FD3A0D}">
      <dsp:nvSpPr>
        <dsp:cNvPr id="0" name=""/>
        <dsp:cNvSpPr/>
      </dsp:nvSpPr>
      <dsp:spPr>
        <a:xfrm>
          <a:off x="436192" y="20863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Дает возможность посмотреть план закупок крупнейших поставщиков, меры поддержки, предоставляемые субъектам МСП (финансы, гарантии, субсидии)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2107971"/>
        <a:ext cx="6063459" cy="399568"/>
      </dsp:txXfrm>
    </dsp:sp>
    <dsp:sp modelId="{E5ADCEB0-F2ED-EC44-9932-0BA2E0A37843}">
      <dsp:nvSpPr>
        <dsp:cNvPr id="0" name=""/>
        <dsp:cNvSpPr/>
      </dsp:nvSpPr>
      <dsp:spPr>
        <a:xfrm>
          <a:off x="0" y="29881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2988155"/>
        <a:ext cx="8723845" cy="378000"/>
      </dsp:txXfrm>
    </dsp:sp>
    <dsp:sp modelId="{4CABE2F5-6EF0-3747-9E97-16EA12BCF7B2}">
      <dsp:nvSpPr>
        <dsp:cNvPr id="0" name=""/>
        <dsp:cNvSpPr/>
      </dsp:nvSpPr>
      <dsp:spPr>
        <a:xfrm>
          <a:off x="436192" y="27667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Можно посмотреть перспективные территории, где можно организовать свой бизнес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2788371"/>
        <a:ext cx="6063459" cy="399568"/>
      </dsp:txXfrm>
    </dsp:sp>
    <dsp:sp modelId="{295FF825-7849-6241-991D-B3F37DC86137}">
      <dsp:nvSpPr>
        <dsp:cNvPr id="0" name=""/>
        <dsp:cNvSpPr/>
      </dsp:nvSpPr>
      <dsp:spPr>
        <a:xfrm>
          <a:off x="0" y="36685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3668555"/>
        <a:ext cx="8723845" cy="378000"/>
      </dsp:txXfrm>
    </dsp:sp>
    <dsp:sp modelId="{6307B3E0-6972-FC48-AD02-3D35AF8C73A4}">
      <dsp:nvSpPr>
        <dsp:cNvPr id="0" name=""/>
        <dsp:cNvSpPr/>
      </dsp:nvSpPr>
      <dsp:spPr>
        <a:xfrm>
          <a:off x="436192" y="34471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И конечно же поможет спланировать Ваш бизнес!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3468771"/>
        <a:ext cx="6063459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BB152-188F-6843-9F30-94ED8742E00C}">
      <dsp:nvSpPr>
        <dsp:cNvPr id="0" name=""/>
        <dsp:cNvSpPr/>
      </dsp:nvSpPr>
      <dsp:spPr>
        <a:xfrm>
          <a:off x="0" y="0"/>
          <a:ext cx="7295314" cy="110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Зарегистрируют Вас на портале Бизнес-навигатора МСП</a:t>
          </a:r>
          <a:endParaRPr lang="ru-RU" sz="2200" kern="1200" dirty="0"/>
        </a:p>
      </dsp:txBody>
      <dsp:txXfrm>
        <a:off x="32290" y="32290"/>
        <a:ext cx="6155842" cy="1037873"/>
      </dsp:txXfrm>
    </dsp:sp>
    <dsp:sp modelId="{B92F6AA3-5B5C-9240-B68E-3B1F089C1EF8}">
      <dsp:nvSpPr>
        <dsp:cNvPr id="0" name=""/>
        <dsp:cNvSpPr/>
      </dsp:nvSpPr>
      <dsp:spPr>
        <a:xfrm>
          <a:off x="1287408" y="1347443"/>
          <a:ext cx="7295314" cy="110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Покажут и расскажут о всех возможностях портала Бизнес-навигатора МСП</a:t>
          </a:r>
          <a:endParaRPr lang="ru-RU" sz="2200" kern="1200" dirty="0"/>
        </a:p>
      </dsp:txBody>
      <dsp:txXfrm>
        <a:off x="1319698" y="1379733"/>
        <a:ext cx="5226731" cy="1037873"/>
      </dsp:txXfrm>
    </dsp:sp>
    <dsp:sp modelId="{622A1A7C-4913-CC4F-908F-926060611DCC}">
      <dsp:nvSpPr>
        <dsp:cNvPr id="0" name=""/>
        <dsp:cNvSpPr/>
      </dsp:nvSpPr>
      <dsp:spPr>
        <a:xfrm>
          <a:off x="6578719" y="866651"/>
          <a:ext cx="716594" cy="7165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6739953" y="866651"/>
        <a:ext cx="394126" cy="539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4BBF3-C151-8543-B48C-B06E61671A28}">
      <dsp:nvSpPr>
        <dsp:cNvPr id="0" name=""/>
        <dsp:cNvSpPr/>
      </dsp:nvSpPr>
      <dsp:spPr>
        <a:xfrm>
          <a:off x="2424080" y="552085"/>
          <a:ext cx="1507868" cy="496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Услуги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 регистрации</a:t>
          </a:r>
          <a:endParaRPr lang="ru-RU" sz="1000" kern="1200" dirty="0"/>
        </a:p>
      </dsp:txBody>
      <dsp:txXfrm>
        <a:off x="2424080" y="552085"/>
        <a:ext cx="1507868" cy="496911"/>
      </dsp:txXfrm>
    </dsp:sp>
    <dsp:sp modelId="{A0A0FDA1-60C7-4640-B40E-083455C158F6}">
      <dsp:nvSpPr>
        <dsp:cNvPr id="0" name=""/>
        <dsp:cNvSpPr/>
      </dsp:nvSpPr>
      <dsp:spPr>
        <a:xfrm>
          <a:off x="2422367" y="400956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0E7DA3-6E42-C549-B054-5BAD9ABE19D7}">
      <dsp:nvSpPr>
        <dsp:cNvPr id="0" name=""/>
        <dsp:cNvSpPr/>
      </dsp:nvSpPr>
      <dsp:spPr>
        <a:xfrm>
          <a:off x="2506328" y="233034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7705"/>
                <a:satOff val="2249"/>
                <a:lumOff val="22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7705"/>
                <a:satOff val="2249"/>
                <a:lumOff val="22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E3421-D5B6-FF42-8149-4862EFCE83D9}">
      <dsp:nvSpPr>
        <dsp:cNvPr id="0" name=""/>
        <dsp:cNvSpPr/>
      </dsp:nvSpPr>
      <dsp:spPr>
        <a:xfrm>
          <a:off x="2707834" y="266618"/>
          <a:ext cx="188483" cy="188483"/>
        </a:xfrm>
        <a:prstGeom prst="ellipse">
          <a:avLst/>
        </a:prstGeom>
        <a:gradFill rotWithShape="0">
          <a:gsLst>
            <a:gs pos="0">
              <a:schemeClr val="accent3">
                <a:hueOff val="-15409"/>
                <a:satOff val="4498"/>
                <a:lumOff val="44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5409"/>
                <a:satOff val="4498"/>
                <a:lumOff val="44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0D146D-34C2-374F-87AD-DE58007F68BA}">
      <dsp:nvSpPr>
        <dsp:cNvPr id="0" name=""/>
        <dsp:cNvSpPr/>
      </dsp:nvSpPr>
      <dsp:spPr>
        <a:xfrm>
          <a:off x="2875756" y="81905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23114"/>
                <a:satOff val="6747"/>
                <a:lumOff val="67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23114"/>
                <a:satOff val="6747"/>
                <a:lumOff val="67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1FBB4-021D-5045-B9F1-AEB2CD906B74}">
      <dsp:nvSpPr>
        <dsp:cNvPr id="0" name=""/>
        <dsp:cNvSpPr/>
      </dsp:nvSpPr>
      <dsp:spPr>
        <a:xfrm>
          <a:off x="3094054" y="14736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30818"/>
                <a:satOff val="8996"/>
                <a:lumOff val="89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30818"/>
                <a:satOff val="8996"/>
                <a:lumOff val="89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86ECC-6FDF-C646-BC3A-C62582F53B76}">
      <dsp:nvSpPr>
        <dsp:cNvPr id="0" name=""/>
        <dsp:cNvSpPr/>
      </dsp:nvSpPr>
      <dsp:spPr>
        <a:xfrm>
          <a:off x="3362729" y="132281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38523"/>
                <a:satOff val="11246"/>
                <a:lumOff val="112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38523"/>
                <a:satOff val="11246"/>
                <a:lumOff val="112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446A10-9AE2-9745-BBE2-FE86F767FD39}">
      <dsp:nvSpPr>
        <dsp:cNvPr id="0" name=""/>
        <dsp:cNvSpPr/>
      </dsp:nvSpPr>
      <dsp:spPr>
        <a:xfrm>
          <a:off x="3530650" y="216242"/>
          <a:ext cx="188483" cy="188483"/>
        </a:xfrm>
        <a:prstGeom prst="ellipse">
          <a:avLst/>
        </a:prstGeom>
        <a:gradFill rotWithShape="0">
          <a:gsLst>
            <a:gs pos="0">
              <a:schemeClr val="accent3">
                <a:hueOff val="-46228"/>
                <a:satOff val="13495"/>
                <a:lumOff val="1346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6228"/>
                <a:satOff val="13495"/>
                <a:lumOff val="1346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B8A1E5-0FF7-5044-9EC4-54DBADAD14C3}">
      <dsp:nvSpPr>
        <dsp:cNvPr id="0" name=""/>
        <dsp:cNvSpPr/>
      </dsp:nvSpPr>
      <dsp:spPr>
        <a:xfrm>
          <a:off x="3765741" y="400956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53932"/>
                <a:satOff val="15744"/>
                <a:lumOff val="157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53932"/>
                <a:satOff val="15744"/>
                <a:lumOff val="157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AA925-7322-5743-9DB2-86543DF315F8}">
      <dsp:nvSpPr>
        <dsp:cNvPr id="0" name=""/>
        <dsp:cNvSpPr/>
      </dsp:nvSpPr>
      <dsp:spPr>
        <a:xfrm>
          <a:off x="3866494" y="585670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61637"/>
                <a:satOff val="17993"/>
                <a:lumOff val="179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1637"/>
                <a:satOff val="17993"/>
                <a:lumOff val="179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0FBCE-88EC-7148-B5AA-807BB6B34377}">
      <dsp:nvSpPr>
        <dsp:cNvPr id="0" name=""/>
        <dsp:cNvSpPr/>
      </dsp:nvSpPr>
      <dsp:spPr>
        <a:xfrm>
          <a:off x="2993301" y="233034"/>
          <a:ext cx="308427" cy="308427"/>
        </a:xfrm>
        <a:prstGeom prst="ellipse">
          <a:avLst/>
        </a:prstGeom>
        <a:gradFill rotWithShape="0">
          <a:gsLst>
            <a:gs pos="0">
              <a:schemeClr val="accent3">
                <a:hueOff val="-69342"/>
                <a:satOff val="20242"/>
                <a:lumOff val="2019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9342"/>
                <a:satOff val="20242"/>
                <a:lumOff val="2019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6D529-888F-AE4E-8E48-CEFB7EA390D2}">
      <dsp:nvSpPr>
        <dsp:cNvPr id="0" name=""/>
        <dsp:cNvSpPr/>
      </dsp:nvSpPr>
      <dsp:spPr>
        <a:xfrm>
          <a:off x="2338406" y="871137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77046"/>
                <a:satOff val="22491"/>
                <a:lumOff val="224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77046"/>
                <a:satOff val="22491"/>
                <a:lumOff val="224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47FEB-BF2A-0441-B1D7-968E0A2F7CE5}">
      <dsp:nvSpPr>
        <dsp:cNvPr id="0" name=""/>
        <dsp:cNvSpPr/>
      </dsp:nvSpPr>
      <dsp:spPr>
        <a:xfrm>
          <a:off x="2439159" y="1022266"/>
          <a:ext cx="188483" cy="188483"/>
        </a:xfrm>
        <a:prstGeom prst="ellipse">
          <a:avLst/>
        </a:prstGeom>
        <a:gradFill rotWithShape="0">
          <a:gsLst>
            <a:gs pos="0">
              <a:schemeClr val="accent3">
                <a:hueOff val="-84751"/>
                <a:satOff val="24740"/>
                <a:lumOff val="246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84751"/>
                <a:satOff val="24740"/>
                <a:lumOff val="246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86F2F-9F4B-1241-B3A4-E4BF02588841}">
      <dsp:nvSpPr>
        <dsp:cNvPr id="0" name=""/>
        <dsp:cNvSpPr/>
      </dsp:nvSpPr>
      <dsp:spPr>
        <a:xfrm>
          <a:off x="2691042" y="1156604"/>
          <a:ext cx="274157" cy="274157"/>
        </a:xfrm>
        <a:prstGeom prst="ellipse">
          <a:avLst/>
        </a:prstGeom>
        <a:gradFill rotWithShape="0">
          <a:gsLst>
            <a:gs pos="0">
              <a:schemeClr val="accent3">
                <a:hueOff val="-92455"/>
                <a:satOff val="26989"/>
                <a:lumOff val="269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92455"/>
                <a:satOff val="26989"/>
                <a:lumOff val="269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E5E92-25D8-1044-8AA2-49C64B4E203D}">
      <dsp:nvSpPr>
        <dsp:cNvPr id="0" name=""/>
        <dsp:cNvSpPr/>
      </dsp:nvSpPr>
      <dsp:spPr>
        <a:xfrm>
          <a:off x="3043677" y="1374902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100160"/>
                <a:satOff val="29238"/>
                <a:lumOff val="291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00160"/>
                <a:satOff val="29238"/>
                <a:lumOff val="291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D31B2-28BA-704D-A131-2AEF04DFBE9B}">
      <dsp:nvSpPr>
        <dsp:cNvPr id="0" name=""/>
        <dsp:cNvSpPr/>
      </dsp:nvSpPr>
      <dsp:spPr>
        <a:xfrm>
          <a:off x="3110846" y="1156604"/>
          <a:ext cx="188483" cy="188483"/>
        </a:xfrm>
        <a:prstGeom prst="ellipse">
          <a:avLst/>
        </a:prstGeom>
        <a:gradFill rotWithShape="0">
          <a:gsLst>
            <a:gs pos="0">
              <a:schemeClr val="accent3">
                <a:hueOff val="-107865"/>
                <a:satOff val="31488"/>
                <a:lumOff val="314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07865"/>
                <a:satOff val="31488"/>
                <a:lumOff val="314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75EA8-C113-BE41-B7C2-DE347510214A}">
      <dsp:nvSpPr>
        <dsp:cNvPr id="0" name=""/>
        <dsp:cNvSpPr/>
      </dsp:nvSpPr>
      <dsp:spPr>
        <a:xfrm>
          <a:off x="3278768" y="1391694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115569"/>
                <a:satOff val="33737"/>
                <a:lumOff val="336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15569"/>
                <a:satOff val="33737"/>
                <a:lumOff val="336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EFA1D5-B757-AA4E-A8ED-06912DBEDE02}">
      <dsp:nvSpPr>
        <dsp:cNvPr id="0" name=""/>
        <dsp:cNvSpPr/>
      </dsp:nvSpPr>
      <dsp:spPr>
        <a:xfrm>
          <a:off x="3429897" y="1123019"/>
          <a:ext cx="274157" cy="274157"/>
        </a:xfrm>
        <a:prstGeom prst="ellipse">
          <a:avLst/>
        </a:prstGeom>
        <a:gradFill rotWithShape="0">
          <a:gsLst>
            <a:gs pos="0">
              <a:schemeClr val="accent3">
                <a:hueOff val="-123274"/>
                <a:satOff val="35986"/>
                <a:lumOff val="359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3274"/>
                <a:satOff val="35986"/>
                <a:lumOff val="359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BBE5F-009B-C747-81F6-05EAA68C6A70}">
      <dsp:nvSpPr>
        <dsp:cNvPr id="0" name=""/>
        <dsp:cNvSpPr/>
      </dsp:nvSpPr>
      <dsp:spPr>
        <a:xfrm>
          <a:off x="3799325" y="1055851"/>
          <a:ext cx="188483" cy="188483"/>
        </a:xfrm>
        <a:prstGeom prst="ellipse">
          <a:avLst/>
        </a:prstGeom>
        <a:gradFill rotWithShape="0">
          <a:gsLst>
            <a:gs pos="0">
              <a:schemeClr val="accent3">
                <a:hueOff val="-130978"/>
                <a:satOff val="38235"/>
                <a:lumOff val="381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30978"/>
                <a:satOff val="38235"/>
                <a:lumOff val="381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5F940-A9C3-EE40-AC43-4F3E3954493E}">
      <dsp:nvSpPr>
        <dsp:cNvPr id="0" name=""/>
        <dsp:cNvSpPr/>
      </dsp:nvSpPr>
      <dsp:spPr>
        <a:xfrm>
          <a:off x="3987809" y="266339"/>
          <a:ext cx="553549" cy="105678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D3521-E0BF-724F-8CD7-FCA23327712E}">
      <dsp:nvSpPr>
        <dsp:cNvPr id="0" name=""/>
        <dsp:cNvSpPr/>
      </dsp:nvSpPr>
      <dsp:spPr>
        <a:xfrm>
          <a:off x="4440713" y="266339"/>
          <a:ext cx="553549" cy="105678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-138683"/>
                <a:satOff val="40484"/>
                <a:lumOff val="403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38683"/>
                <a:satOff val="40484"/>
                <a:lumOff val="403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0995D-2029-F54B-B04A-0584844E6015}">
      <dsp:nvSpPr>
        <dsp:cNvPr id="0" name=""/>
        <dsp:cNvSpPr/>
      </dsp:nvSpPr>
      <dsp:spPr>
        <a:xfrm>
          <a:off x="5054649" y="179004"/>
          <a:ext cx="1283228" cy="1283228"/>
        </a:xfrm>
        <a:prstGeom prst="ellipse">
          <a:avLst/>
        </a:prstGeom>
        <a:gradFill rotWithShape="0">
          <a:gsLst>
            <a:gs pos="0">
              <a:schemeClr val="accent3">
                <a:hueOff val="-138683"/>
                <a:satOff val="40484"/>
                <a:lumOff val="403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38683"/>
                <a:satOff val="40484"/>
                <a:lumOff val="403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75000"/>
                </a:schemeClr>
              </a:solidFill>
            </a:rPr>
            <a:t>Оказываются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75000"/>
                </a:schemeClr>
              </a:solidFill>
            </a:rPr>
            <a:t>бесплатно</a:t>
          </a:r>
          <a:endParaRPr lang="ru-RU" sz="10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5242573" y="366928"/>
        <a:ext cx="907380" cy="90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6F3E4-8B1C-1640-AFF1-B387C5E3802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20C5-69F8-1048-A14C-629DE90A5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74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808F-7040-9448-9EF4-7B1C8BA04EBE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1DBA5-0EFC-484D-BA1B-DC70895F0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7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smbn.r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smbn.ru/st/13/catalo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zakupki.gov.ru/epz/main/public/home.html" TargetMode="External"/><Relationship Id="rId5" Type="http://schemas.openxmlformats.org/officeDocument/2006/relationships/hyperlink" Target="http://corpmsp.ru/malomu_i_srednemu_biznesu/obespechenie-dostupa-k-goszakupkam/informatsiya-dlya-subektov-msp/" TargetMode="External"/><Relationship Id="rId4" Type="http://schemas.openxmlformats.org/officeDocument/2006/relationships/hyperlink" Target="https://navigator.smbn.ru/support/13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Информационные системы Бизнес-навигатора состоят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из:</a:t>
            </a:r>
          </a:p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1.Информационная система «ТАСС-Бизнес»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специальный проект информационного агентства ТАСС, созданный в партнерстве с АО «Корпорация "МСП"», —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современная площадка бизнес-коммуникаций для малого и среднего бизнеса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Миссия проекта — содействие развитию малого и среднего предпринимательства через создание среды открытого и эффективного взаимодействия предпринимателей между собой и с крупными компаниями.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«ТАСС-Бизнес» предоставляет удобный доступ к информации и различным сервисам (на основе открытых источников данных), необходимым при решении бизнес-задач по развитию, повышению эффективности и минимизации рисков ведения бизнеса.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предоставляет Вам следующие возможности: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1.1 проверять и осуществлять мониторинг контрагентов;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1.2 получать уведомления по электронной почте обо всех важных событиях выбранных вами компаний;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1.3 размещать актуальные контакты и объявления о своей компании;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1.4 добавлять в партнеры своих контрагентов для более эффективного взаимодействия;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1.5 отслеживать тендеры и закупки по заданным критериям автопоиска;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1.6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олучать актуальную информационную и аналитическую поддержку, включая ленту экономических новостей ТАСС и интерактивные макроэкономические отчеты по материалам Росстата, ЦБ и ФНС.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«ТАСС-Бизнес» содержит объединённые данные более чем из 20 различных источников, в том числе: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1.7 регистрационные данные ФНС России;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1.8 единый реестр субъектов МСП ФНС России;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1.9 реестр массовых учредителей и иные специализированные картотеки ФНС;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1.10 картотека арбитражных дел;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1.11 сообщения о банкротстве компаний;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1.12 реестр недобросовестных поставщиков;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1.13 бухгалтерская отчетность.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Субъектам малого и среднего предпринимательства большая часть информации и сервисов системы доступна бесплатно после регистрации на портале информационных ресурсов АО «Корпорации "МСП"». Интерфейс «ТАСС-Бизнес» не требует от пользователя специальных навыков, снабжен системой интерактивных подсказок и поддержки.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«ТАСС-Бизнес» – Ваш проводник в мире информации!</a:t>
            </a:r>
          </a:p>
          <a:p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Система Жизненные ситуации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содержит информацию в формате жизненных ситуаций (кейсов) для физических лиц, субъектов малого и (или) среднего предпринимательства по стадиям жизненного цикла.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набор практичных и учитывающих последние требования законодательства решений, составленных экспертами специально для каждого из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 видов деятельности, представленных в Бизнес-навигаторе.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Системе собраны необходимые для успешной предпринимательской деятельности разъяснения по юридическим, финансовым, кадровым, управленческим вопросам и другим вопросам.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Жизненные ситуации помогает предпринимателям успешно решать возникающие задачи, грамотно планировать расходы, результативно развивать свое дело, эффективно пользоваться поддержкой государства и многое другое.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системе «Жизненные ситуации» вы бесплатно получите готовые решения и ответы на юридические, финансовые и кадровые вопросы для вашего бизнеса.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Пошаговые инструкции для 90 видов бизнеса из Бизнес-навигатора МСП. Интерактивные чек-листы и тесты. Проверьте свою компанию и найдите эффективные решения. Узнайте, как вести себя в различных бизнес-ситуациях.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100 шаблонов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документов с пояснениями для каждого вида бизнеса. Скачайте чистые бланки договоров, заявлений, деклараций и приказов. Заполните их по образцу или посмотрите готовые примеры.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Бесплатный доступ к 20,5 миллионам документов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Судебная и арбитражная практика, федеральные, региональные документы, все редакции Гражданского, Налогового, Трудового, Уголовного кодексов, Кодекса об административных правонарушениях, Гражданского и арбитражного процессуальных кодексов.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Полный перечень федеральных и региональных льгот для малого бизнеса и инструментов поддержки. Узнайте, куда нужно обращаться в вашем городе и какие документы собрать, скачайте нужные вам шаблоны.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Уникальный сервис для расчета налоговой нагрузки. Узнайте точную сумму налогов для вашего бизнеса с учетом отрасли, города и особенностей вашей компании.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Расчет на базе 40 000 сочетаний налоговых параметров.</a:t>
            </a: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3.Система «ПОТОК»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предназначена для создания сайтов, привлечения потенциальных клиентов, сбора аналитики и статистики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Использовать сервис могут только для субъекты малого и среднего предпринимательства, юридические лица и индивидуальные предприниматели. Зарегистрировавшись как юридическое лицо или ИП, Вы получаете большое количество преимуществ как на сайте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smbn.ru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 и в системе «ПОТОК».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Стартовое размещение позволяет вам при использовании системы получить бесплатно три заявки сразу после создания вашего первого сайта в системе «ПОТОК». Тестовое размещение доступно только части тематик.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системе «ПОТОК» вы можете самостоятельно настроить и запустить рекламную кампанию: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3.1выбрать площадки и настройки показа,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3.2 подготовить рекламные материалы.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системы бесплатно, оплата производится только за рекламное размещение. Все материалы проходят обязательную активацию и только после нее могут быть размещены в рекламных системах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[1].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окончании размещения вы сможете получить отчет с результатами рекламной кампании – количество показов, кликов (переходов) и их стоимость, в разделе «Аналитика».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Навигатор – </a:t>
            </a:r>
            <a:r>
              <a:rPr lang="ru-RU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геомаркетинговая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информационно-аналитическая система Бизнес-навигатор МСП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являющаяся Сервисом Портала Бизнес-навигатора МСП (далее – Портал), расположенная в информационно-телекоммуникационной сети «Интернет» по адресу: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https://navigator.smbn.ru/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и предназначенная для предоставления информационных услуг Пользователям в соответствии с доступными функциями, указанными в Разделе 1 настоящих условий.</a:t>
            </a:r>
            <a:endParaRPr lang="ru-RU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7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Бизнес-навигатор МСП  - это бесплатный ресурс для предпринимателей, которые хотят открыть или расширить свой бизнес, и работать честно, легально, платить все налоги и отчисления, зарабатывая на свое будущее и будущее своих детей.</a:t>
            </a:r>
            <a:r>
              <a:rPr lang="ru-RU" baseline="0" dirty="0" smtClean="0"/>
              <a:t> Единственное условие для получения доступа к информации – регистрация на Портале!!!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Прежде чем изучать сервиса Портала Бизнес-навигатора МСП, ознакомимся с преимуществами зарегистрированного пользователя.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7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Бизнес-навигатора МСП, созданного по принципу «одного окна», Вы можете: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Выбрать бизнес.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Вы узнаете, какой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бизнес открыть в своем городе, какие для этого нужны инвестиции и документы.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Все виды бизнеса легко определяются на карте города.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Расчет спроса на товары и услуги выбранного бизнеса основан на данных о реальном потреблении более 900 товаров и более 100 видов услуг.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Бизнес-планы подходят для начинающих и опытных предпринимателей.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Рассчитать примерный бизнес-план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Подбор бизнес-плана происходит по выбору пользователя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Можно рассчитать одинаковые бизнесы в разных локациях или разные - в одном месте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Система подскажет, сколько вокруг потребителей и конкурентов и имеет ли смысл открывать бизнес.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Если Вы знаете, сколько денег можете вложить, то навигатор покажет подходящие для открытия бизнесы.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С примерным бизнес-планом Вы можете обратиться в банк за кредитом.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Все данные для расчёта примерного бизнес-плана по 171 городу обновляются регулярно.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Бизнес-навигатор содержит набор из более 300 типовых бизнес-планов, основанных на реальной практике более 5000 российских предпринимателей.</a:t>
            </a: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Найти, где взять кредит и оформить гарантию.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Бизнес-навигатор укажет расположение отделений банков в Вашем городе, кредитные продукты банков, при наличии вопросов система переадресует на интернет страницу банка для дополнительной информации.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Также в навигаторе Вы найдете контактные данные государственных гарантийных организаций в Вашем регионе, которые выдают гарантии и поручительства предпринимателям для получения кредитов.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Бизнес-навигатор укажет расположение отделений банков в Вашем городе, кредитные продукты банков, при наличии вопросов система переадресует на интернет страницу банка для дополнительной информации.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Также в навигаторе Вы найдете контактные данные государственных гарантийных организаций в Вашем регионе, которые выдают гарантии и поручительства предпринимателям для получения кредитов.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Узнать о мерах поддержки малого и среднего бизнеса. 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Мы собрали в единую базу все государственные и муниципальные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организации, которые поддерживают малый и средний бизнес в Вашем городе.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На карте указаны расположение таких организаций, их адреса, контактные данные.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По всем вопросам также можно обратиться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ближайший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МФЦ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(многофункциональный центр), позвоните на горячую линию или написать в форму обратной связи.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Подобрать в аренду помещение для бизнеса. </a:t>
            </a:r>
            <a:endParaRPr lang="ru-RU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 навигаторе содержится база государственной и частной недвижимости.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Вы можете увидеть, какое государственное и муниципальное имущество предлагается для предпринимателей.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Вы можете найти варианты аренды частной собственности для открытия собственного бизнеса и уточнить актуальность предложения.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Данные о недвижимости обновляются не реже одного раза в месяц.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Быть в курсе планов закупок крупнейших заказчиков.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 Бизнес-навигаторе собраны планы закупок всех крупнейших компаний с государственным участием.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 системе еженедельно актуализируются планы более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200 крупнейших заказчиков.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Вы можете найти планируемую закупку по официальному справочнику продукции и услуг.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Вы можете посмотреть закупки по дате объявления или периоду.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Для получения полной информации Вы сможете перейти на официальный сайт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госзакупок, а также посмотреть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документы крупнейших заказчиков по закупочной деятельности.</a:t>
            </a:r>
          </a:p>
          <a:p>
            <a:endParaRPr lang="ru-RU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 к бизнес-навигации бесплатный, подключайтесь и открывайте свой бизнес!</a:t>
            </a:r>
          </a:p>
          <a:p>
            <a:endParaRPr lang="ru-RU" sz="1200" b="1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8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Сервисы Бизнес-навигатора МСП работают на основе официальных статистических данных, в том числе данных о средней заработной плате, налогах, других обязательных платежах. Параметры и виды наиболее востребованных бизнесов, которые включены в Бизнес-навигатор МСП, выбраны совместно с деловыми объединениями предпринимателей. Виды поддержки бизнеса проработаны с банками, организациями инфраструктуры поддержки бизнеса, государственными органами и местными властями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4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9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Консультации по работе с Бизнес-навигатором МСП Вы можете получить 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бесплатному многоканальному телефонному номеру 8-800-100-1-100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ближайшем МФЦ Ленинградской области, тел для консультаций </a:t>
            </a:r>
            <a:r>
              <a:rPr lang="ru-RU" sz="1200" b="1" dirty="0" smtClean="0">
                <a:solidFill>
                  <a:srgbClr val="FF6600"/>
                </a:solidFill>
              </a:rPr>
              <a:t>8-800-500-00-47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МФЦ для бизнеса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3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4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428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62B0B4F-0543-9044-A378-8E1E12A1EB54}" type="datetime1">
              <a:rPr lang="ru-RU" smtClean="0"/>
              <a:pPr/>
              <a:t>15.05.2018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58E7D91-F1F9-C348-8E95-A2FC5C59F895}" type="datetime1">
              <a:rPr lang="ru-RU" smtClean="0"/>
              <a:pPr/>
              <a:t>15.05.2018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C2D0BC1-685A-A342-8F69-E643AADECCAC}" type="datetime1">
              <a:rPr lang="ru-RU" smtClean="0"/>
              <a:pPr/>
              <a:t>15.05.2018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2691B4-78D0-D84E-8429-CF302A656B39}" type="datetime1">
              <a:rPr lang="ru-RU" smtClean="0"/>
              <a:pPr/>
              <a:t>15.05.2018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E47DA-358B-EA42-94D1-C44680E5E7B0}" type="datetime1">
              <a:rPr lang="ru-RU" smtClean="0"/>
              <a:pPr/>
              <a:t>15.05.2018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960FF8-050B-4E49-9015-CCAA23C7A962}" type="datetime1">
              <a:rPr lang="ru-RU" smtClean="0"/>
              <a:pPr/>
              <a:t>15.05.2018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90391D-ADE8-C645-9985-98A89D4B21D1}" type="datetime1">
              <a:rPr lang="ru-RU" smtClean="0"/>
              <a:pPr/>
              <a:t>15.05.2018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CCF82D3-05A1-3C40-8468-50D8897E89F9}" type="datetime1">
              <a:rPr lang="ru-RU" smtClean="0"/>
              <a:pPr/>
              <a:t>15.05.2018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8" r:id="rId3"/>
    <p:sldLayoutId id="2147483661" r:id="rId4"/>
    <p:sldLayoutId id="2147483659" r:id="rId5"/>
    <p:sldLayoutId id="2147483656" r:id="rId6"/>
    <p:sldLayoutId id="2147483662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BFC7F5-5435-C542-A83D-071D9C846250}" type="datetime1">
              <a:rPr lang="ru-RU" smtClean="0"/>
              <a:pPr/>
              <a:t>15.05.2018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4560" y="2052496"/>
            <a:ext cx="5939105" cy="124114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Бизнес</a:t>
            </a:r>
            <a:r>
              <a:rPr lang="ru-RU" sz="3200" dirty="0"/>
              <a:t>-</a:t>
            </a:r>
            <a:r>
              <a:rPr lang="ru-RU" sz="3200" dirty="0" smtClean="0"/>
              <a:t>навигатор МСП</a:t>
            </a:r>
            <a:br>
              <a:rPr lang="ru-RU" sz="3200" dirty="0" smtClean="0"/>
            </a:br>
            <a:r>
              <a:rPr lang="ru-RU" sz="2000" dirty="0" smtClean="0"/>
              <a:t>АО «Федеральная корпорация по развитию малого и среднего предпринимательства»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www.</a:t>
            </a:r>
            <a:r>
              <a:rPr lang="en-US" dirty="0" smtClean="0"/>
              <a:t>mfc47</a:t>
            </a:r>
            <a:r>
              <a:rPr lang="pl-PL" dirty="0" smtClean="0"/>
              <a:t>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44560" y="4732639"/>
            <a:ext cx="6480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z="1300" smtClean="0"/>
              <a:pPr/>
              <a:t>1</a:t>
            </a:fld>
            <a:endParaRPr lang="ru-RU" sz="13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9"/>
          </p:nvPr>
        </p:nvSpPr>
        <p:spPr>
          <a:xfrm>
            <a:off x="3104662" y="357510"/>
            <a:ext cx="3694805" cy="1130805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Государственное бюджетное учреждение Ленинградской области </a:t>
            </a:r>
          </a:p>
          <a:p>
            <a:pPr algn="ctr"/>
            <a:r>
              <a:rPr lang="ru-RU" sz="1400" dirty="0" smtClean="0"/>
              <a:t>«Многофункциональный центр предоставления государственных и муниципальных услуг»</a:t>
            </a:r>
          </a:p>
        </p:txBody>
      </p:sp>
      <p:pic>
        <p:nvPicPr>
          <p:cNvPr id="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97" y="3872983"/>
            <a:ext cx="1808329" cy="1133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3320" y="192480"/>
            <a:ext cx="6895559" cy="866480"/>
          </a:xfrm>
        </p:spPr>
        <p:txBody>
          <a:bodyPr>
            <a:normAutofit/>
          </a:bodyPr>
          <a:lstStyle/>
          <a:p>
            <a:r>
              <a:rPr lang="ru-RU" dirty="0" err="1" smtClean="0"/>
              <a:t>ИнформациЮ</a:t>
            </a:r>
            <a:r>
              <a:rPr lang="ru-RU" dirty="0" smtClean="0"/>
              <a:t> можно получить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10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9"/>
          </p:nvPr>
        </p:nvSpPr>
        <p:spPr>
          <a:xfrm>
            <a:off x="380400" y="903007"/>
            <a:ext cx="8115600" cy="17757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4A2C1F"/>
                </a:solidFill>
              </a:rPr>
              <a:t>АО «Корпорации «МСП»</a:t>
            </a:r>
          </a:p>
          <a:p>
            <a:r>
              <a:rPr lang="ru-RU" sz="3200" b="1" dirty="0" smtClean="0">
                <a:solidFill>
                  <a:srgbClr val="FF6600"/>
                </a:solidFill>
              </a:rPr>
              <a:t>8-800-100-1-100</a:t>
            </a:r>
            <a:endParaRPr lang="ru-RU" sz="3200" dirty="0" smtClean="0">
              <a:solidFill>
                <a:srgbClr val="FF6600"/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бесплатный многоканальный телефонный номер</a:t>
            </a:r>
          </a:p>
          <a:p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В ближайшем </a:t>
            </a:r>
          </a:p>
          <a:p>
            <a:r>
              <a:rPr lang="ru-RU" sz="3200" b="1" dirty="0" smtClean="0">
                <a:solidFill>
                  <a:srgbClr val="4A2C1F"/>
                </a:solidFill>
              </a:rPr>
              <a:t>МФЦ Ленинградской области </a:t>
            </a:r>
          </a:p>
          <a:p>
            <a:r>
              <a:rPr lang="ru-RU" sz="3200" b="1" dirty="0" smtClean="0">
                <a:solidFill>
                  <a:srgbClr val="FF6600"/>
                </a:solidFill>
              </a:rPr>
              <a:t>8-800-500-00-47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телефон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единой справочной службы </a:t>
            </a:r>
          </a:p>
          <a:p>
            <a:endParaRPr lang="ru-RU" sz="3200" b="1" dirty="0">
              <a:solidFill>
                <a:srgbClr val="FF6600"/>
              </a:solidFill>
            </a:endParaRPr>
          </a:p>
        </p:txBody>
      </p:sp>
      <p:pic>
        <p:nvPicPr>
          <p:cNvPr id="6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70" y="903007"/>
            <a:ext cx="1808329" cy="1133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52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7446" y="782727"/>
            <a:ext cx="6207020" cy="382560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</a:t>
            </a:r>
            <a:br>
              <a:rPr lang="ru-RU" sz="6600" dirty="0" smtClean="0"/>
            </a:br>
            <a:r>
              <a:rPr lang="ru-RU" sz="6600" dirty="0" smtClean="0"/>
              <a:t>за</a:t>
            </a:r>
            <a:br>
              <a:rPr lang="ru-RU" sz="6600" dirty="0" smtClean="0"/>
            </a:br>
            <a:r>
              <a:rPr lang="ru-RU" sz="6600" dirty="0" smtClean="0"/>
              <a:t>внимание!</a:t>
            </a:r>
            <a:endParaRPr lang="ru-RU" sz="6600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90492" y="4821740"/>
            <a:ext cx="648000" cy="273844"/>
          </a:xfrm>
        </p:spPr>
        <p:txBody>
          <a:bodyPr/>
          <a:lstStyle/>
          <a:p>
            <a:pPr algn="r"/>
            <a:fld id="{90A8CD38-519D-BA4E-A1CD-80F900F18B87}" type="slidenum">
              <a:rPr lang="en-US" smtClean="0"/>
              <a:pPr algn="r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5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815926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2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80"/>
            <a:ext cx="1808329" cy="1133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70" y="120580"/>
            <a:ext cx="1808329" cy="1133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1808" y="57041"/>
            <a:ext cx="5220000" cy="866480"/>
          </a:xfrm>
        </p:spPr>
        <p:txBody>
          <a:bodyPr/>
          <a:lstStyle/>
          <a:p>
            <a:r>
              <a:rPr lang="ru-RU" dirty="0" smtClean="0"/>
              <a:t>Бизнес-навигатор </a:t>
            </a:r>
            <a:r>
              <a:rPr lang="ru-RU" dirty="0" err="1" smtClean="0"/>
              <a:t>мсп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3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53195"/>
              </p:ext>
            </p:extLst>
          </p:nvPr>
        </p:nvGraphicFramePr>
        <p:xfrm>
          <a:off x="0" y="566365"/>
          <a:ext cx="9143999" cy="445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800"/>
                <a:gridCol w="2565837"/>
                <a:gridCol w="2357362"/>
              </a:tblGrid>
              <a:tr h="4126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Сервисы Корпорации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Зарегистрированный пользователь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Незарегистрированный пользователь</a:t>
                      </a:r>
                      <a:endParaRPr lang="ru-RU" sz="1200" dirty="0"/>
                    </a:p>
                  </a:txBody>
                  <a:tcPr/>
                </a:tc>
              </a:tr>
              <a:tr h="4771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Три сценария выбора бизнеса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Расчет бизнес-плана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Сохранение и скачивание бизнес-плана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Инфраструктура поддержки МСП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Планы закупок крупнейших компаний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5046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Коммерческая и государственная недвижимость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Объявления о продаже готового бизнеса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Аналитика спроса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Обратная связь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43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241160"/>
            <a:ext cx="8048729" cy="866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Бизнес-Навигатора МСП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4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91650222"/>
              </p:ext>
            </p:extLst>
          </p:nvPr>
        </p:nvGraphicFramePr>
        <p:xfrm>
          <a:off x="130629" y="539750"/>
          <a:ext cx="80487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5" y="223911"/>
            <a:ext cx="7635818" cy="866480"/>
          </a:xfrm>
        </p:spPr>
        <p:txBody>
          <a:bodyPr>
            <a:normAutofit/>
          </a:bodyPr>
          <a:lstStyle/>
          <a:p>
            <a:r>
              <a:rPr lang="ru-RU" dirty="0" smtClean="0"/>
              <a:t>Сервисы бизнес-навигатора МСП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7737"/>
            <a:ext cx="9144000" cy="41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27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7999" y="218054"/>
            <a:ext cx="7472873" cy="1134426"/>
          </a:xfrm>
        </p:spPr>
        <p:txBody>
          <a:bodyPr>
            <a:normAutofit/>
          </a:bodyPr>
          <a:lstStyle/>
          <a:p>
            <a:r>
              <a:rPr lang="ru-RU" smtClean="0"/>
              <a:t>Бизнес-навигатор МСП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может помочь Вам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6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78184613"/>
              </p:ext>
            </p:extLst>
          </p:nvPr>
        </p:nvGraphicFramePr>
        <p:xfrm>
          <a:off x="102633" y="1103095"/>
          <a:ext cx="8723845" cy="4091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r="12669"/>
          <a:stretch/>
        </p:blipFill>
        <p:spPr>
          <a:xfrm>
            <a:off x="6931122" y="3225521"/>
            <a:ext cx="2110244" cy="1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3"/>
          </p:nvPr>
        </p:nvSpPr>
        <p:spPr>
          <a:xfrm>
            <a:off x="4644000" y="1665171"/>
            <a:ext cx="3852000" cy="25505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 начала 2018 года зарегистрировано на портале    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973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«Уникальных» субъектов МСП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7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8000" y="1665170"/>
            <a:ext cx="3852000" cy="255060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За 2017 год зарегистрировано на портале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6600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«Уникальных» субъектов МСП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8000" y="485999"/>
            <a:ext cx="7848000" cy="11791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Данные по регистрации на портале Бизнес-навигатора через МФЦ Ленинградской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4"/>
          <a:stretch/>
        </p:blipFill>
        <p:spPr>
          <a:xfrm>
            <a:off x="-15035" y="-51662"/>
            <a:ext cx="8119068" cy="5143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5" y="0"/>
            <a:ext cx="7727183" cy="866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 всех желающих субъектов МСП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8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1885" y="2157195"/>
            <a:ext cx="7388957" cy="290285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Вам необходимо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5839" y="3515748"/>
            <a:ext cx="2854561" cy="688554"/>
          </a:xfrm>
          <a:prstGeom prst="roundRect">
            <a:avLst/>
          </a:prstGeom>
          <a:solidFill>
            <a:srgbClr val="E7521D">
              <a:alpha val="33000"/>
            </a:srgb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623B2A"/>
                </a:solidFill>
              </a:rPr>
              <a:t>ИНН</a:t>
            </a:r>
            <a:endParaRPr lang="ru-RU" sz="2800" b="1" dirty="0">
              <a:solidFill>
                <a:srgbClr val="623B2A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1886" y="512108"/>
            <a:ext cx="7388956" cy="967769"/>
          </a:xfrm>
          <a:prstGeom prst="roundRect">
            <a:avLst/>
          </a:prstGeom>
          <a:solidFill>
            <a:schemeClr val="accent1">
              <a:lumMod val="75000"/>
              <a:alpha val="35000"/>
            </a:scheme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Регистрация возможна</a:t>
            </a:r>
          </a:p>
          <a:p>
            <a:pPr lvl="0" algn="ctr"/>
            <a:r>
              <a:rPr lang="ru-RU" sz="2800" b="1" dirty="0"/>
              <a:t>в</a:t>
            </a:r>
            <a:r>
              <a:rPr lang="ru-RU" sz="2800" b="1" dirty="0" smtClean="0"/>
              <a:t> любом МФЦ Ленинградской области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62655" y="2828490"/>
            <a:ext cx="2856987" cy="685191"/>
          </a:xfrm>
          <a:prstGeom prst="roundRect">
            <a:avLst/>
          </a:prstGeom>
          <a:solidFill>
            <a:srgbClr val="E7521D">
              <a:alpha val="35000"/>
            </a:srgb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623B2A"/>
                </a:solidFill>
              </a:rPr>
              <a:t>Телефон</a:t>
            </a:r>
            <a:endParaRPr lang="ru-RU" sz="2800" b="1" dirty="0">
              <a:solidFill>
                <a:srgbClr val="623B2A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8529" y="4253620"/>
            <a:ext cx="4132313" cy="806429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623B2A"/>
                </a:solidFill>
              </a:rPr>
              <a:t>Адрес электронной почты</a:t>
            </a:r>
            <a:endParaRPr lang="ru-RU" sz="2000" b="1" dirty="0">
              <a:solidFill>
                <a:srgbClr val="623B2A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8000" y="2163460"/>
            <a:ext cx="2856987" cy="665030"/>
          </a:xfrm>
          <a:prstGeom prst="roundRect">
            <a:avLst/>
          </a:prstGeom>
          <a:solidFill>
            <a:srgbClr val="E7521D">
              <a:alpha val="35000"/>
            </a:srgb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623B2A"/>
                </a:solidFill>
              </a:rPr>
              <a:t>ФИО</a:t>
            </a:r>
            <a:endParaRPr lang="ru-RU" sz="2800" b="1" dirty="0">
              <a:solidFill>
                <a:srgbClr val="623B2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 МФЦ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9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25505185"/>
              </p:ext>
            </p:extLst>
          </p:nvPr>
        </p:nvGraphicFramePr>
        <p:xfrm>
          <a:off x="269412" y="1167228"/>
          <a:ext cx="8582723" cy="244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65098269"/>
              </p:ext>
            </p:extLst>
          </p:nvPr>
        </p:nvGraphicFramePr>
        <p:xfrm>
          <a:off x="115463" y="3617125"/>
          <a:ext cx="8736672" cy="152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59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544</Words>
  <Application>Microsoft Office PowerPoint</Application>
  <PresentationFormat>Экран (16:9)</PresentationFormat>
  <Paragraphs>204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слайды контента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Бизнес-навигатор МСП АО «Федеральная корпорация по развитию малого и среднего предпринимательства» </vt:lpstr>
      <vt:lpstr>Презентация PowerPoint</vt:lpstr>
      <vt:lpstr>Бизнес-навигатор мсп</vt:lpstr>
      <vt:lpstr>Возможности Бизнес-Навигатора МСП</vt:lpstr>
      <vt:lpstr>Сервисы бизнес-навигатора МСП</vt:lpstr>
      <vt:lpstr>Бизнес-навигатор МСП  может помочь Вам</vt:lpstr>
      <vt:lpstr>Данные по регистрации на портале Бизнес-навигатора через МФЦ Ленинградской области</vt:lpstr>
      <vt:lpstr>Для  всех желающих субъектов МСП</vt:lpstr>
      <vt:lpstr>Специалисты МФЦ</vt:lpstr>
      <vt:lpstr>ИнформациЮ можно получить</vt:lpstr>
      <vt:lpstr>Спасибо за внимание!</vt:lpstr>
    </vt:vector>
  </TitlesOfParts>
  <Company>fbr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*** ***</dc:creator>
  <cp:lastModifiedBy>Валентина Владимировна Красовская</cp:lastModifiedBy>
  <cp:revision>207</cp:revision>
  <dcterms:created xsi:type="dcterms:W3CDTF">2013-12-14T15:27:23Z</dcterms:created>
  <dcterms:modified xsi:type="dcterms:W3CDTF">2018-05-15T13:23:36Z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1394798390</vt:i4>
  </property>
  <property fmtid="{D5CDD505-2E9C-101B-9397-08002B2CF9AE}" pid="3" name="_NewReviewCycle">
    <vt:lpwstr/>
  </property>
  <property fmtid="{D5CDD505-2E9C-101B-9397-08002B2CF9AE}" pid="4" name="_EmailSubject">
    <vt:lpwstr>размещение информации на внутреннем портале</vt:lpwstr>
  </property>
  <property fmtid="{D5CDD505-2E9C-101B-9397-08002B2CF9AE}" pid="5" name="_AuthorEmail">
    <vt:lpwstr>vv_krasovskaya@lenreg.ru</vt:lpwstr>
  </property>
  <property fmtid="{D5CDD505-2E9C-101B-9397-08002B2CF9AE}" pid="6" name="_AuthorEmailDisplayName">
    <vt:lpwstr>Валентина Владимировна Красовская</vt:lpwstr>
  </property>
</Properties>
</file>